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5" r:id="rId6"/>
    <p:sldId id="276" r:id="rId7"/>
    <p:sldId id="262" r:id="rId8"/>
    <p:sldId id="263" r:id="rId9"/>
    <p:sldId id="264" r:id="rId10"/>
    <p:sldId id="277" r:id="rId11"/>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1" autoAdjust="0"/>
    <p:restoredTop sz="94660"/>
  </p:normalViewPr>
  <p:slideViewPr>
    <p:cSldViewPr>
      <p:cViewPr varScale="1">
        <p:scale>
          <a:sx n="56" d="100"/>
          <a:sy n="56" d="100"/>
        </p:scale>
        <p:origin x="272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그룹 44">
            <a:extLst>
              <a:ext uri="{FF2B5EF4-FFF2-40B4-BE49-F238E27FC236}">
                <a16:creationId xmlns:a16="http://schemas.microsoft.com/office/drawing/2014/main" id="{C2371D52-B774-43E3-8DDE-A583B3FEC717}"/>
              </a:ext>
            </a:extLst>
          </p:cNvPr>
          <p:cNvGrpSpPr/>
          <p:nvPr/>
        </p:nvGrpSpPr>
        <p:grpSpPr>
          <a:xfrm>
            <a:off x="0" y="-108004"/>
            <a:ext cx="5471998" cy="8100003"/>
            <a:chOff x="0" y="-108004"/>
            <a:chExt cx="5471998" cy="8100003"/>
          </a:xfrm>
        </p:grpSpPr>
        <p:sp>
          <p:nvSpPr>
            <p:cNvPr id="39" name="object 39"/>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22" name="object 22"/>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3" name="object 23"/>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4" name="object 24"/>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5" name="object 25"/>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6" name="object 26"/>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7" name="object 27"/>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8" name="object 28"/>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9" name="object 29"/>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0" name="object 30"/>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31" name="object 31"/>
            <p:cNvSpPr/>
            <p:nvPr/>
          </p:nvSpPr>
          <p:spPr>
            <a:xfrm>
              <a:off x="465759" y="2615298"/>
              <a:ext cx="4290529" cy="3157981"/>
            </a:xfrm>
            <a:prstGeom prst="rect">
              <a:avLst/>
            </a:prstGeom>
            <a:blipFill>
              <a:blip r:embed="rId2" cstate="print"/>
              <a:stretch>
                <a:fillRect/>
              </a:stretch>
            </a:blipFill>
          </p:spPr>
          <p:txBody>
            <a:bodyPr wrap="square" lIns="0" tIns="0" rIns="0" bIns="0" rtlCol="0">
              <a:noAutofit/>
            </a:bodyPr>
            <a:lstStyle/>
            <a:p>
              <a:endParaRPr/>
            </a:p>
          </p:txBody>
        </p:sp>
        <p:sp>
          <p:nvSpPr>
            <p:cNvPr id="32" name="object 32"/>
            <p:cNvSpPr/>
            <p:nvPr/>
          </p:nvSpPr>
          <p:spPr>
            <a:xfrm>
              <a:off x="108003" y="748800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1" name="object 21"/>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9" name="object 19"/>
            <p:cNvSpPr txBox="1"/>
            <p:nvPr/>
          </p:nvSpPr>
          <p:spPr>
            <a:xfrm>
              <a:off x="1168099" y="263579"/>
              <a:ext cx="1905957" cy="136676"/>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La vida distinguida del cristiano</a:t>
              </a:r>
            </a:p>
          </p:txBody>
        </p:sp>
        <p:sp>
          <p:nvSpPr>
            <p:cNvPr id="17" name="object 17"/>
            <p:cNvSpPr txBox="1"/>
            <p:nvPr/>
          </p:nvSpPr>
          <p:spPr>
            <a:xfrm>
              <a:off x="1130000" y="562479"/>
              <a:ext cx="3969050" cy="688607"/>
            </a:xfrm>
            <a:prstGeom prst="rect">
              <a:avLst/>
            </a:prstGeom>
          </p:spPr>
          <p:txBody>
            <a:bodyPr wrap="square" lIns="0" tIns="14478" rIns="0" bIns="0" rtlCol="0">
              <a:noAutofit/>
            </a:bodyPr>
            <a:lstStyle/>
            <a:p>
              <a:pPr marL="12700">
                <a:lnSpc>
                  <a:spcPts val="2280"/>
                </a:lnSpc>
              </a:pPr>
              <a:r>
                <a:rPr lang="es-ES" sz="2000" dirty="0">
                  <a:latin typeface="Times New Roman" panose="02020603050405020304" pitchFamily="18" charset="0"/>
                  <a:cs typeface="Times New Roman" panose="02020603050405020304" pitchFamily="18" charset="0"/>
                </a:rPr>
                <a:t>Todo lo que respira alabe al Señor</a:t>
              </a:r>
              <a:endParaRPr sz="2000" dirty="0">
                <a:latin typeface="Malgun Gothic"/>
                <a:cs typeface="Malgun Gothic"/>
              </a:endParaRPr>
            </a:p>
            <a:p>
              <a:pPr marL="38100" marR="41910">
                <a:lnSpc>
                  <a:spcPct val="143312"/>
                </a:lnSpc>
                <a:spcBef>
                  <a:spcPts val="336"/>
                </a:spcBef>
              </a:pPr>
              <a:r>
                <a:rPr lang="es-ES" sz="900" dirty="0">
                  <a:latin typeface="Malgun Gothic"/>
                  <a:cs typeface="Malgun Gothic"/>
                </a:rPr>
                <a:t>Sal</a:t>
              </a:r>
              <a:r>
                <a:rPr sz="900" dirty="0">
                  <a:latin typeface="Malgun Gothic"/>
                  <a:cs typeface="Malgun Gothic"/>
                </a:rPr>
                <a:t> 100, 150</a:t>
              </a:r>
            </a:p>
          </p:txBody>
        </p:sp>
        <p:sp>
          <p:nvSpPr>
            <p:cNvPr id="15" name="object 15"/>
            <p:cNvSpPr txBox="1"/>
            <p:nvPr/>
          </p:nvSpPr>
          <p:spPr>
            <a:xfrm>
              <a:off x="1286159" y="1685100"/>
              <a:ext cx="3074009" cy="169100"/>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Saber que Dios es digno de recibir nuestra alabanza.</a:t>
              </a:r>
            </a:p>
          </p:txBody>
        </p:sp>
        <p:sp>
          <p:nvSpPr>
            <p:cNvPr id="12" name="object 12"/>
            <p:cNvSpPr txBox="1"/>
            <p:nvPr/>
          </p:nvSpPr>
          <p:spPr>
            <a:xfrm>
              <a:off x="1286159" y="1921568"/>
              <a:ext cx="3584291" cy="97731"/>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En la vida real, adoramos a Dios con alabanza y cántico en lugar de música popular.</a:t>
              </a:r>
            </a:p>
          </p:txBody>
        </p:sp>
        <p:sp>
          <p:nvSpPr>
            <p:cNvPr id="4" name="object 4"/>
            <p:cNvSpPr txBox="1"/>
            <p:nvPr/>
          </p:nvSpPr>
          <p:spPr>
            <a:xfrm>
              <a:off x="230314" y="282702"/>
              <a:ext cx="768769" cy="172707"/>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999083" y="282702"/>
              <a:ext cx="72415" cy="971994"/>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230314" y="455409"/>
              <a:ext cx="768769" cy="641350"/>
            </a:xfrm>
            <a:prstGeom prst="rect">
              <a:avLst/>
            </a:prstGeom>
          </p:spPr>
          <p:txBody>
            <a:bodyPr wrap="square" lIns="0" tIns="0" rIns="0" bIns="0" rtlCol="0">
              <a:noAutofit/>
            </a:bodyPr>
            <a:lstStyle/>
            <a:p>
              <a:pPr marL="25400">
                <a:lnSpc>
                  <a:spcPts val="1000"/>
                </a:lnSpc>
              </a:pPr>
              <a:endParaRPr sz="1000"/>
            </a:p>
          </p:txBody>
        </p:sp>
        <p:sp>
          <p:nvSpPr>
            <p:cNvPr id="40" name="object 18">
              <a:extLst>
                <a:ext uri="{FF2B5EF4-FFF2-40B4-BE49-F238E27FC236}">
                  <a16:creationId xmlns:a16="http://schemas.microsoft.com/office/drawing/2014/main" id="{0A6B57B1-27E3-4698-806C-ED477C2E98C7}"/>
                </a:ext>
              </a:extLst>
            </p:cNvPr>
            <p:cNvSpPr txBox="1"/>
            <p:nvPr/>
          </p:nvSpPr>
          <p:spPr>
            <a:xfrm>
              <a:off x="146050" y="341650"/>
              <a:ext cx="882650" cy="863600"/>
            </a:xfrm>
            <a:prstGeom prst="rect">
              <a:avLst/>
            </a:prstGeom>
          </p:spPr>
          <p:txBody>
            <a:bodyPr wrap="square" lIns="0" tIns="43180" rIns="0" bIns="0" rtlCol="0">
              <a:noAutofit/>
            </a:bodyPr>
            <a:lstStyle/>
            <a:p>
              <a:pPr marL="12700">
                <a:lnSpc>
                  <a:spcPts val="6800"/>
                </a:lnSpc>
              </a:pPr>
              <a:r>
                <a:rPr sz="6600" b="1" spc="-225" dirty="0">
                  <a:latin typeface="Times New Roman"/>
                  <a:cs typeface="Times New Roman"/>
                </a:rPr>
                <a:t>42</a:t>
              </a:r>
              <a:endParaRPr sz="6600" dirty="0">
                <a:latin typeface="Times New Roman"/>
                <a:cs typeface="Times New Roman"/>
              </a:endParaRPr>
            </a:p>
          </p:txBody>
        </p:sp>
        <p:sp>
          <p:nvSpPr>
            <p:cNvPr id="41" name="object 16">
              <a:extLst>
                <a:ext uri="{FF2B5EF4-FFF2-40B4-BE49-F238E27FC236}">
                  <a16:creationId xmlns:a16="http://schemas.microsoft.com/office/drawing/2014/main" id="{9E9A97E2-DF9C-4540-B3EA-5FFCE4344970}"/>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42" name="object 11">
              <a:extLst>
                <a:ext uri="{FF2B5EF4-FFF2-40B4-BE49-F238E27FC236}">
                  <a16:creationId xmlns:a16="http://schemas.microsoft.com/office/drawing/2014/main" id="{7713747D-7C76-44D3-8D71-7652F9DBA692}"/>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4" name="그림 43">
              <a:extLst>
                <a:ext uri="{FF2B5EF4-FFF2-40B4-BE49-F238E27FC236}">
                  <a16:creationId xmlns:a16="http://schemas.microsoft.com/office/drawing/2014/main" id="{B44DB8C7-6E12-477E-BF79-89011A38F37E}"/>
                </a:ext>
              </a:extLst>
            </p:cNvPr>
            <p:cNvPicPr>
              <a:picLocks noChangeAspect="1"/>
            </p:cNvPicPr>
            <p:nvPr/>
          </p:nvPicPr>
          <p:blipFill>
            <a:blip r:embed="rId3"/>
            <a:stretch>
              <a:fillRect/>
            </a:stretch>
          </p:blipFill>
          <p:spPr>
            <a:xfrm>
              <a:off x="453161" y="6285984"/>
              <a:ext cx="4500147" cy="1259607"/>
            </a:xfrm>
            <a:prstGeom prst="rect">
              <a:avLst/>
            </a:prstGeom>
          </p:spPr>
        </p:pic>
      </p:grpSp>
      <p:sp>
        <p:nvSpPr>
          <p:cNvPr id="34" name="object 5">
            <a:extLst>
              <a:ext uri="{FF2B5EF4-FFF2-40B4-BE49-F238E27FC236}">
                <a16:creationId xmlns:a16="http://schemas.microsoft.com/office/drawing/2014/main" id="{7024BF81-A5E1-4747-9A33-36C511042766}"/>
              </a:ext>
            </a:extLst>
          </p:cNvPr>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28</a:t>
            </a:r>
            <a:endParaRPr sz="1000" dirty="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그룹 30">
            <a:extLst>
              <a:ext uri="{FF2B5EF4-FFF2-40B4-BE49-F238E27FC236}">
                <a16:creationId xmlns:a16="http://schemas.microsoft.com/office/drawing/2014/main" id="{74A5CD1E-F9B9-446D-BE10-1863B4FA698B}"/>
              </a:ext>
            </a:extLst>
          </p:cNvPr>
          <p:cNvGrpSpPr/>
          <p:nvPr/>
        </p:nvGrpSpPr>
        <p:grpSpPr>
          <a:xfrm>
            <a:off x="-147701" y="-111696"/>
            <a:ext cx="5724003" cy="8207997"/>
            <a:chOff x="-147701" y="-111696"/>
            <a:chExt cx="5724003" cy="8207997"/>
          </a:xfrm>
        </p:grpSpPr>
        <p:sp>
          <p:nvSpPr>
            <p:cNvPr id="26" name="object 26"/>
            <p:cNvSpPr/>
            <p:nvPr/>
          </p:nvSpPr>
          <p:spPr>
            <a:xfrm>
              <a:off x="140296" y="0"/>
              <a:ext cx="5211000" cy="7991995"/>
            </a:xfrm>
            <a:custGeom>
              <a:avLst/>
              <a:gdLst/>
              <a:ahLst/>
              <a:cxnLst/>
              <a:rect l="l" t="t" r="r" b="b"/>
              <a:pathLst>
                <a:path w="5211000" h="7991995">
                  <a:moveTo>
                    <a:pt x="0" y="7991995"/>
                  </a:moveTo>
                  <a:lnTo>
                    <a:pt x="5211000" y="7991995"/>
                  </a:lnTo>
                  <a:lnTo>
                    <a:pt x="5211000" y="0"/>
                  </a:lnTo>
                  <a:lnTo>
                    <a:pt x="0" y="0"/>
                  </a:lnTo>
                  <a:lnTo>
                    <a:pt x="0" y="7991995"/>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379600"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101993"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5101993"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0400"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30400"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379699"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6" name="object 16"/>
            <p:cNvSpPr/>
            <p:nvPr/>
          </p:nvSpPr>
          <p:spPr>
            <a:xfrm>
              <a:off x="5102092"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5102092"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430499"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430499"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20" name="object 20"/>
            <p:cNvSpPr/>
            <p:nvPr/>
          </p:nvSpPr>
          <p:spPr>
            <a:xfrm>
              <a:off x="5351297" y="-111696"/>
              <a:ext cx="225005" cy="8207997"/>
            </a:xfrm>
            <a:custGeom>
              <a:avLst/>
              <a:gdLst/>
              <a:ahLst/>
              <a:cxnLst/>
              <a:rect l="l" t="t" r="r" b="b"/>
              <a:pathLst>
                <a:path w="225005" h="8207997">
                  <a:moveTo>
                    <a:pt x="120700" y="111696"/>
                  </a:moveTo>
                  <a:lnTo>
                    <a:pt x="0" y="111696"/>
                  </a:lnTo>
                  <a:lnTo>
                    <a:pt x="0" y="8103692"/>
                  </a:lnTo>
                  <a:lnTo>
                    <a:pt x="120700" y="8103692"/>
                  </a:lnTo>
                  <a:lnTo>
                    <a:pt x="120700" y="111696"/>
                  </a:lnTo>
                  <a:close/>
                </a:path>
              </a:pathLst>
            </a:custGeom>
            <a:solidFill>
              <a:srgbClr val="6DCFF6"/>
            </a:solidFill>
          </p:spPr>
          <p:txBody>
            <a:bodyPr wrap="square" lIns="0" tIns="0" rIns="0" bIns="0" rtlCol="0">
              <a:noAutofit/>
            </a:bodyPr>
            <a:lstStyle/>
            <a:p>
              <a:endParaRPr/>
            </a:p>
          </p:txBody>
        </p:sp>
        <p:sp>
          <p:nvSpPr>
            <p:cNvPr id="21" name="object 21"/>
            <p:cNvSpPr/>
            <p:nvPr/>
          </p:nvSpPr>
          <p:spPr>
            <a:xfrm>
              <a:off x="498655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2" name="object 22"/>
            <p:cNvSpPr/>
            <p:nvPr/>
          </p:nvSpPr>
          <p:spPr>
            <a:xfrm>
              <a:off x="1588486" y="876867"/>
              <a:ext cx="3484905" cy="693623"/>
            </a:xfrm>
            <a:custGeom>
              <a:avLst/>
              <a:gdLst/>
              <a:ahLst/>
              <a:cxnLst/>
              <a:rect l="l" t="t" r="r" b="b"/>
              <a:pathLst>
                <a:path w="3484905" h="693623">
                  <a:moveTo>
                    <a:pt x="152400" y="0"/>
                  </a:moveTo>
                  <a:lnTo>
                    <a:pt x="109547" y="6108"/>
                  </a:lnTo>
                  <a:lnTo>
                    <a:pt x="71415" y="23277"/>
                  </a:lnTo>
                  <a:lnTo>
                    <a:pt x="39737" y="49772"/>
                  </a:lnTo>
                  <a:lnTo>
                    <a:pt x="16247" y="83860"/>
                  </a:lnTo>
                  <a:lnTo>
                    <a:pt x="2678" y="123807"/>
                  </a:lnTo>
                  <a:lnTo>
                    <a:pt x="0" y="152400"/>
                  </a:lnTo>
                  <a:lnTo>
                    <a:pt x="0" y="541223"/>
                  </a:lnTo>
                  <a:lnTo>
                    <a:pt x="6108" y="584079"/>
                  </a:lnTo>
                  <a:lnTo>
                    <a:pt x="23277" y="622213"/>
                  </a:lnTo>
                  <a:lnTo>
                    <a:pt x="49772" y="653890"/>
                  </a:lnTo>
                  <a:lnTo>
                    <a:pt x="83860" y="677378"/>
                  </a:lnTo>
                  <a:lnTo>
                    <a:pt x="123807" y="690945"/>
                  </a:lnTo>
                  <a:lnTo>
                    <a:pt x="152400" y="693623"/>
                  </a:lnTo>
                  <a:lnTo>
                    <a:pt x="3332505" y="693623"/>
                  </a:lnTo>
                  <a:lnTo>
                    <a:pt x="3375362" y="687515"/>
                  </a:lnTo>
                  <a:lnTo>
                    <a:pt x="3413495" y="670349"/>
                  </a:lnTo>
                  <a:lnTo>
                    <a:pt x="3445172" y="643855"/>
                  </a:lnTo>
                  <a:lnTo>
                    <a:pt x="3468660" y="609767"/>
                  </a:lnTo>
                  <a:lnTo>
                    <a:pt x="3482227" y="569818"/>
                  </a:lnTo>
                  <a:lnTo>
                    <a:pt x="3484905" y="541223"/>
                  </a:lnTo>
                  <a:lnTo>
                    <a:pt x="3484905" y="152400"/>
                  </a:lnTo>
                  <a:lnTo>
                    <a:pt x="3478798" y="109547"/>
                  </a:lnTo>
                  <a:lnTo>
                    <a:pt x="3461631" y="71415"/>
                  </a:lnTo>
                  <a:lnTo>
                    <a:pt x="3435137" y="39737"/>
                  </a:lnTo>
                  <a:lnTo>
                    <a:pt x="3401050" y="16247"/>
                  </a:lnTo>
                  <a:lnTo>
                    <a:pt x="3361100" y="2678"/>
                  </a:lnTo>
                  <a:lnTo>
                    <a:pt x="3332505" y="0"/>
                  </a:lnTo>
                  <a:lnTo>
                    <a:pt x="152400" y="0"/>
                  </a:lnTo>
                  <a:close/>
                </a:path>
              </a:pathLst>
            </a:custGeom>
            <a:solidFill>
              <a:srgbClr val="8DD7F7"/>
            </a:solidFill>
          </p:spPr>
          <p:txBody>
            <a:bodyPr wrap="square" lIns="0" tIns="0" rIns="0" bIns="0" rtlCol="0">
              <a:noAutofit/>
            </a:bodyPr>
            <a:lstStyle/>
            <a:p>
              <a:endParaRPr/>
            </a:p>
          </p:txBody>
        </p:sp>
        <p:sp>
          <p:nvSpPr>
            <p:cNvPr id="23" name="object 23"/>
            <p:cNvSpPr/>
            <p:nvPr/>
          </p:nvSpPr>
          <p:spPr>
            <a:xfrm>
              <a:off x="1512426" y="781108"/>
              <a:ext cx="3484372" cy="693102"/>
            </a:xfrm>
            <a:custGeom>
              <a:avLst/>
              <a:gdLst/>
              <a:ahLst/>
              <a:cxnLst/>
              <a:rect l="l" t="t" r="r" b="b"/>
              <a:pathLst>
                <a:path w="3484372" h="693102">
                  <a:moveTo>
                    <a:pt x="152400" y="0"/>
                  </a:moveTo>
                  <a:lnTo>
                    <a:pt x="109547" y="6108"/>
                  </a:lnTo>
                  <a:lnTo>
                    <a:pt x="71415" y="23277"/>
                  </a:lnTo>
                  <a:lnTo>
                    <a:pt x="39737" y="49772"/>
                  </a:lnTo>
                  <a:lnTo>
                    <a:pt x="16247" y="83860"/>
                  </a:lnTo>
                  <a:lnTo>
                    <a:pt x="2678" y="123807"/>
                  </a:lnTo>
                  <a:lnTo>
                    <a:pt x="0" y="152400"/>
                  </a:lnTo>
                  <a:lnTo>
                    <a:pt x="0" y="540702"/>
                  </a:lnTo>
                  <a:lnTo>
                    <a:pt x="6108" y="583554"/>
                  </a:lnTo>
                  <a:lnTo>
                    <a:pt x="23277" y="621686"/>
                  </a:lnTo>
                  <a:lnTo>
                    <a:pt x="49772" y="653364"/>
                  </a:lnTo>
                  <a:lnTo>
                    <a:pt x="83860" y="676855"/>
                  </a:lnTo>
                  <a:lnTo>
                    <a:pt x="123807" y="690424"/>
                  </a:lnTo>
                  <a:lnTo>
                    <a:pt x="152400" y="693102"/>
                  </a:lnTo>
                  <a:lnTo>
                    <a:pt x="3331972" y="693102"/>
                  </a:lnTo>
                  <a:lnTo>
                    <a:pt x="3374828" y="686994"/>
                  </a:lnTo>
                  <a:lnTo>
                    <a:pt x="3412961" y="669825"/>
                  </a:lnTo>
                  <a:lnTo>
                    <a:pt x="3444638" y="643329"/>
                  </a:lnTo>
                  <a:lnTo>
                    <a:pt x="3468127" y="609241"/>
                  </a:lnTo>
                  <a:lnTo>
                    <a:pt x="3481694" y="569294"/>
                  </a:lnTo>
                  <a:lnTo>
                    <a:pt x="3484372" y="540702"/>
                  </a:lnTo>
                  <a:lnTo>
                    <a:pt x="3484372" y="152400"/>
                  </a:lnTo>
                  <a:lnTo>
                    <a:pt x="3478264" y="109547"/>
                  </a:lnTo>
                  <a:lnTo>
                    <a:pt x="3461098" y="71415"/>
                  </a:lnTo>
                  <a:lnTo>
                    <a:pt x="3434604" y="39737"/>
                  </a:lnTo>
                  <a:lnTo>
                    <a:pt x="3400516" y="16247"/>
                  </a:lnTo>
                  <a:lnTo>
                    <a:pt x="3360567" y="2678"/>
                  </a:lnTo>
                  <a:lnTo>
                    <a:pt x="3331972" y="0"/>
                  </a:lnTo>
                  <a:lnTo>
                    <a:pt x="152400" y="0"/>
                  </a:lnTo>
                  <a:close/>
                </a:path>
              </a:pathLst>
            </a:custGeom>
            <a:solidFill>
              <a:srgbClr val="FFFFFF"/>
            </a:solidFill>
          </p:spPr>
          <p:txBody>
            <a:bodyPr wrap="square" lIns="0" tIns="0" rIns="0" bIns="0" rtlCol="0">
              <a:noAutofit/>
            </a:bodyPr>
            <a:lstStyle/>
            <a:p>
              <a:endParaRPr/>
            </a:p>
          </p:txBody>
        </p:sp>
        <p:sp>
          <p:nvSpPr>
            <p:cNvPr id="24" name="object 24"/>
            <p:cNvSpPr/>
            <p:nvPr/>
          </p:nvSpPr>
          <p:spPr>
            <a:xfrm>
              <a:off x="1512426" y="781108"/>
              <a:ext cx="3484372" cy="693102"/>
            </a:xfrm>
            <a:custGeom>
              <a:avLst/>
              <a:gdLst/>
              <a:ahLst/>
              <a:cxnLst/>
              <a:rect l="l" t="t" r="r" b="b"/>
              <a:pathLst>
                <a:path w="3484372" h="693102">
                  <a:moveTo>
                    <a:pt x="152400" y="0"/>
                  </a:moveTo>
                  <a:lnTo>
                    <a:pt x="109547" y="6108"/>
                  </a:lnTo>
                  <a:lnTo>
                    <a:pt x="71415" y="23277"/>
                  </a:lnTo>
                  <a:lnTo>
                    <a:pt x="39737" y="49772"/>
                  </a:lnTo>
                  <a:lnTo>
                    <a:pt x="16247" y="83860"/>
                  </a:lnTo>
                  <a:lnTo>
                    <a:pt x="2678" y="123807"/>
                  </a:lnTo>
                  <a:lnTo>
                    <a:pt x="0" y="152400"/>
                  </a:lnTo>
                  <a:lnTo>
                    <a:pt x="0" y="540702"/>
                  </a:lnTo>
                  <a:lnTo>
                    <a:pt x="6108" y="583554"/>
                  </a:lnTo>
                  <a:lnTo>
                    <a:pt x="23277" y="621686"/>
                  </a:lnTo>
                  <a:lnTo>
                    <a:pt x="49772" y="653364"/>
                  </a:lnTo>
                  <a:lnTo>
                    <a:pt x="83860" y="676855"/>
                  </a:lnTo>
                  <a:lnTo>
                    <a:pt x="123807" y="690424"/>
                  </a:lnTo>
                  <a:lnTo>
                    <a:pt x="152400" y="693102"/>
                  </a:lnTo>
                  <a:lnTo>
                    <a:pt x="3331972" y="693102"/>
                  </a:lnTo>
                  <a:lnTo>
                    <a:pt x="3374828" y="686994"/>
                  </a:lnTo>
                  <a:lnTo>
                    <a:pt x="3412961" y="669825"/>
                  </a:lnTo>
                  <a:lnTo>
                    <a:pt x="3444638" y="643329"/>
                  </a:lnTo>
                  <a:lnTo>
                    <a:pt x="3468127" y="609241"/>
                  </a:lnTo>
                  <a:lnTo>
                    <a:pt x="3481694" y="569294"/>
                  </a:lnTo>
                  <a:lnTo>
                    <a:pt x="3484372" y="540702"/>
                  </a:lnTo>
                  <a:lnTo>
                    <a:pt x="3484372" y="152400"/>
                  </a:lnTo>
                  <a:lnTo>
                    <a:pt x="3478264" y="109547"/>
                  </a:lnTo>
                  <a:lnTo>
                    <a:pt x="3461098" y="71415"/>
                  </a:lnTo>
                  <a:lnTo>
                    <a:pt x="3434604" y="39737"/>
                  </a:lnTo>
                  <a:lnTo>
                    <a:pt x="3400516" y="16247"/>
                  </a:lnTo>
                  <a:lnTo>
                    <a:pt x="3360567" y="2678"/>
                  </a:lnTo>
                  <a:lnTo>
                    <a:pt x="3331972" y="0"/>
                  </a:lnTo>
                  <a:lnTo>
                    <a:pt x="152400" y="0"/>
                  </a:lnTo>
                  <a:close/>
                </a:path>
              </a:pathLst>
            </a:custGeom>
            <a:ln w="25400">
              <a:solidFill>
                <a:srgbClr val="8DD7F7"/>
              </a:solidFill>
            </a:ln>
          </p:spPr>
          <p:txBody>
            <a:bodyPr wrap="square" lIns="0" tIns="0" rIns="0" bIns="0" rtlCol="0">
              <a:noAutofit/>
            </a:bodyPr>
            <a:lstStyle/>
            <a:p>
              <a:endParaRPr/>
            </a:p>
          </p:txBody>
        </p:sp>
        <p:sp>
          <p:nvSpPr>
            <p:cNvPr id="25" name="object 25"/>
            <p:cNvSpPr/>
            <p:nvPr/>
          </p:nvSpPr>
          <p:spPr>
            <a:xfrm>
              <a:off x="486285" y="634316"/>
              <a:ext cx="922082" cy="1109763"/>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p:nvPr/>
          </p:nvSpPr>
          <p:spPr>
            <a:xfrm>
              <a:off x="-147701" y="-111696"/>
              <a:ext cx="287997" cy="8207997"/>
            </a:xfrm>
            <a:custGeom>
              <a:avLst/>
              <a:gdLst/>
              <a:ahLst/>
              <a:cxnLst/>
              <a:rect l="l" t="t" r="r" b="b"/>
              <a:pathLst>
                <a:path w="287997" h="8207997">
                  <a:moveTo>
                    <a:pt x="287997" y="111696"/>
                  </a:moveTo>
                  <a:lnTo>
                    <a:pt x="147701" y="111696"/>
                  </a:lnTo>
                  <a:lnTo>
                    <a:pt x="147701" y="8103692"/>
                  </a:lnTo>
                  <a:lnTo>
                    <a:pt x="287997" y="8103692"/>
                  </a:lnTo>
                  <a:lnTo>
                    <a:pt x="287997" y="111696"/>
                  </a:lnTo>
                  <a:close/>
                </a:path>
              </a:pathLst>
            </a:custGeom>
            <a:solidFill>
              <a:srgbClr val="8DD7F7"/>
            </a:solidFill>
          </p:spPr>
          <p:txBody>
            <a:bodyPr wrap="square" lIns="0" tIns="0" rIns="0" bIns="0" rtlCol="0">
              <a:noAutofit/>
            </a:bodyPr>
            <a:lstStyle/>
            <a:p>
              <a:endParaRPr/>
            </a:p>
          </p:txBody>
        </p:sp>
        <p:sp>
          <p:nvSpPr>
            <p:cNvPr id="27" name="object 8">
              <a:extLst>
                <a:ext uri="{FF2B5EF4-FFF2-40B4-BE49-F238E27FC236}">
                  <a16:creationId xmlns:a16="http://schemas.microsoft.com/office/drawing/2014/main" id="{A64356B7-99A0-4361-A929-8433A2ABEEB9}"/>
                </a:ext>
              </a:extLst>
            </p:cNvPr>
            <p:cNvSpPr txBox="1"/>
            <p:nvPr/>
          </p:nvSpPr>
          <p:spPr>
            <a:xfrm>
              <a:off x="1668450" y="512942"/>
              <a:ext cx="3194347" cy="126273"/>
            </a:xfrm>
            <a:prstGeom prst="rect">
              <a:avLst/>
            </a:prstGeom>
          </p:spPr>
          <p:txBody>
            <a:bodyPr wrap="square" lIns="0" tIns="6383" rIns="0" bIns="0" rtlCol="0">
              <a:noAutofit/>
            </a:bodyPr>
            <a:lstStyle/>
            <a:p>
              <a:pPr marL="12219">
                <a:lnSpc>
                  <a:spcPts val="1005"/>
                </a:lnSpc>
              </a:pPr>
              <a:r>
                <a:rPr lang="es-ES" sz="770" dirty="0">
                  <a:solidFill>
                    <a:srgbClr val="363435"/>
                  </a:solidFill>
                  <a:latin typeface="Malgun Gothic"/>
                  <a:cs typeface="Malgun Gothic"/>
                </a:rPr>
                <a:t>Elija entre las siguientes actividades y organice lo que has aprendido.</a:t>
              </a:r>
            </a:p>
          </p:txBody>
        </p:sp>
        <p:sp>
          <p:nvSpPr>
            <p:cNvPr id="28" name="object 7">
              <a:extLst>
                <a:ext uri="{FF2B5EF4-FFF2-40B4-BE49-F238E27FC236}">
                  <a16:creationId xmlns:a16="http://schemas.microsoft.com/office/drawing/2014/main" id="{740549A5-9900-4D81-8539-FD31EA858879}"/>
                </a:ext>
              </a:extLst>
            </p:cNvPr>
            <p:cNvSpPr txBox="1"/>
            <p:nvPr/>
          </p:nvSpPr>
          <p:spPr>
            <a:xfrm>
              <a:off x="1673489" y="869213"/>
              <a:ext cx="3105054" cy="464287"/>
            </a:xfrm>
            <a:prstGeom prst="rect">
              <a:avLst/>
            </a:prstGeom>
          </p:spPr>
          <p:txBody>
            <a:bodyPr wrap="square" lIns="0" tIns="5712" rIns="0" bIns="0" rtlCol="0">
              <a:noAutofit/>
            </a:bodyPr>
            <a:lstStyle/>
            <a:p>
              <a:pPr algn="ctr">
                <a:lnSpc>
                  <a:spcPts val="900"/>
                </a:lnSpc>
              </a:pPr>
              <a:r>
                <a:rPr lang="es-ES" sz="770" spc="-38" dirty="0">
                  <a:solidFill>
                    <a:srgbClr val="363435"/>
                  </a:solidFill>
                  <a:latin typeface="Malgun Gothic"/>
                  <a:cs typeface="Malgun Gothic"/>
                </a:rPr>
                <a:t>Mapa mental / Cartas a personas en la Biblia / Cartas de evangelización usando el contenido de la unidad / Artículo de periódico / Diario del personaje / Diseño de camiseta / Dibujos animados de 4 cortes / Publicidad de caligrafía / Cartel / Crear un cuestionario bíblico / Crear una crucigrama</a:t>
              </a:r>
            </a:p>
          </p:txBody>
        </p:sp>
        <p:sp>
          <p:nvSpPr>
            <p:cNvPr id="29" name="object 4">
              <a:extLst>
                <a:ext uri="{FF2B5EF4-FFF2-40B4-BE49-F238E27FC236}">
                  <a16:creationId xmlns:a16="http://schemas.microsoft.com/office/drawing/2014/main" id="{7D8A2625-4F5C-43EF-BE9D-8BDF8E63735D}"/>
                </a:ext>
              </a:extLst>
            </p:cNvPr>
            <p:cNvSpPr txBox="1"/>
            <p:nvPr/>
          </p:nvSpPr>
          <p:spPr>
            <a:xfrm rot="1980000">
              <a:off x="1049410" y="478493"/>
              <a:ext cx="463247" cy="271852"/>
            </a:xfrm>
            <a:prstGeom prst="rect">
              <a:avLst/>
            </a:prstGeom>
          </p:spPr>
          <p:txBody>
            <a:bodyPr wrap="square" lIns="0" tIns="13592" rIns="0" bIns="0" rtlCol="0">
              <a:noAutofit/>
            </a:bodyPr>
            <a:lstStyle/>
            <a:p>
              <a:pPr>
                <a:lnSpc>
                  <a:spcPts val="2141"/>
                </a:lnSpc>
              </a:pPr>
              <a:r>
                <a:rPr lang="es-ES" sz="1155" spc="-144" dirty="0">
                  <a:solidFill>
                    <a:srgbClr val="363435"/>
                  </a:solidFill>
                  <a:latin typeface="Malgun Gothic"/>
                  <a:cs typeface="Malgun Gothic"/>
                </a:rPr>
                <a:t>Actividad</a:t>
              </a:r>
              <a:endParaRPr sz="1155" spc="-144" dirty="0">
                <a:latin typeface="Malgun Gothic"/>
                <a:cs typeface="Malgun Gothic"/>
              </a:endParaRPr>
            </a:p>
          </p:txBody>
        </p:sp>
        <p:sp>
          <p:nvSpPr>
            <p:cNvPr id="30" name="object 3">
              <a:extLst>
                <a:ext uri="{FF2B5EF4-FFF2-40B4-BE49-F238E27FC236}">
                  <a16:creationId xmlns:a16="http://schemas.microsoft.com/office/drawing/2014/main" id="{24B7F8EA-7BEE-4C43-B65D-4CA53BF5EA35}"/>
                </a:ext>
              </a:extLst>
            </p:cNvPr>
            <p:cNvSpPr txBox="1"/>
            <p:nvPr/>
          </p:nvSpPr>
          <p:spPr>
            <a:xfrm rot="19620000">
              <a:off x="471581" y="424709"/>
              <a:ext cx="660757" cy="271852"/>
            </a:xfrm>
            <a:prstGeom prst="rect">
              <a:avLst/>
            </a:prstGeom>
          </p:spPr>
          <p:txBody>
            <a:bodyPr wrap="square" lIns="0" tIns="13592" rIns="0" bIns="0" rtlCol="0">
              <a:noAutofit/>
            </a:bodyPr>
            <a:lstStyle/>
            <a:p>
              <a:pPr>
                <a:lnSpc>
                  <a:spcPts val="2141"/>
                </a:lnSpc>
              </a:pPr>
              <a:r>
                <a:rPr lang="es-ES" sz="1155" spc="-144" dirty="0">
                  <a:solidFill>
                    <a:srgbClr val="363435"/>
                  </a:solidFill>
                  <a:latin typeface="Malgun Gothic"/>
                  <a:cs typeface="Malgun Gothic"/>
                </a:rPr>
                <a:t>Resumen </a:t>
              </a:r>
              <a:endParaRPr sz="1155" spc="-144" dirty="0">
                <a:latin typeface="Malgun Gothic"/>
                <a:cs typeface="Malgun Gothic"/>
              </a:endParaRPr>
            </a:p>
          </p:txBody>
        </p:sp>
      </p:grpSp>
      <p:sp>
        <p:nvSpPr>
          <p:cNvPr id="33" name="object 9">
            <a:extLst>
              <a:ext uri="{FF2B5EF4-FFF2-40B4-BE49-F238E27FC236}">
                <a16:creationId xmlns:a16="http://schemas.microsoft.com/office/drawing/2014/main" id="{2B840C8E-F353-4A38-98E8-9D7BBE2E342C}"/>
              </a:ext>
            </a:extLst>
          </p:cNvPr>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37</a:t>
            </a:r>
            <a:endParaRPr sz="1000" dirty="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그룹 13">
            <a:extLst>
              <a:ext uri="{FF2B5EF4-FFF2-40B4-BE49-F238E27FC236}">
                <a16:creationId xmlns:a16="http://schemas.microsoft.com/office/drawing/2014/main" id="{1C08D66B-0FEA-44F6-9327-ED8BA62A52FD}"/>
              </a:ext>
            </a:extLst>
          </p:cNvPr>
          <p:cNvGrpSpPr/>
          <p:nvPr/>
        </p:nvGrpSpPr>
        <p:grpSpPr>
          <a:xfrm>
            <a:off x="-3" y="-108004"/>
            <a:ext cx="5471998" cy="8100003"/>
            <a:chOff x="-3" y="-108004"/>
            <a:chExt cx="5471998" cy="8100003"/>
          </a:xfrm>
        </p:grpSpPr>
        <p:sp>
          <p:nvSpPr>
            <p:cNvPr id="23" name="object 23"/>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4" name="object 24"/>
            <p:cNvSpPr/>
            <p:nvPr/>
          </p:nvSpPr>
          <p:spPr>
            <a:xfrm>
              <a:off x="540000" y="58780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5" name="object 25"/>
            <p:cNvSpPr/>
            <p:nvPr/>
          </p:nvSpPr>
          <p:spPr>
            <a:xfrm>
              <a:off x="540000" y="67871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648894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7398066"/>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55751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61860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7095182"/>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32" name="object 32"/>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prstDash val="dash"/>
            </a:ln>
          </p:spPr>
          <p:txBody>
            <a:bodyPr wrap="square" lIns="0" tIns="0" rIns="0" bIns="0" rtlCol="0">
              <a:noAutofit/>
            </a:bodyPr>
            <a:lstStyle/>
            <a:p>
              <a:endParaRPr/>
            </a:p>
          </p:txBody>
        </p:sp>
        <p:sp>
          <p:nvSpPr>
            <p:cNvPr id="33" name="object 33"/>
            <p:cNvSpPr/>
            <p:nvPr/>
          </p:nvSpPr>
          <p:spPr>
            <a:xfrm>
              <a:off x="5014602" y="748800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16" name="object 16"/>
            <p:cNvSpPr/>
            <p:nvPr/>
          </p:nvSpPr>
          <p:spPr>
            <a:xfrm>
              <a:off x="1799" y="-108004"/>
              <a:ext cx="1376514" cy="1440002"/>
            </a:xfrm>
            <a:custGeom>
              <a:avLst/>
              <a:gdLst/>
              <a:ahLst/>
              <a:cxnLst/>
              <a:rect l="l" t="t" r="r" b="b"/>
              <a:pathLst>
                <a:path w="1376514" h="1440002">
                  <a:moveTo>
                    <a:pt x="260515" y="324002"/>
                  </a:moveTo>
                  <a:lnTo>
                    <a:pt x="1376514" y="324002"/>
                  </a:lnTo>
                  <a:lnTo>
                    <a:pt x="1376514" y="108004"/>
                  </a:lnTo>
                  <a:lnTo>
                    <a:pt x="1" y="108004"/>
                  </a:lnTo>
                  <a:lnTo>
                    <a:pt x="25" y="1440002"/>
                  </a:lnTo>
                  <a:lnTo>
                    <a:pt x="260515" y="1440002"/>
                  </a:lnTo>
                  <a:lnTo>
                    <a:pt x="260515" y="324002"/>
                  </a:lnTo>
                  <a:close/>
                </a:path>
              </a:pathLst>
            </a:custGeom>
            <a:solidFill>
              <a:srgbClr val="43C7F4"/>
            </a:solidFill>
          </p:spPr>
          <p:txBody>
            <a:bodyPr wrap="square" lIns="0" tIns="0" rIns="0" bIns="0" rtlCol="0">
              <a:noAutofit/>
            </a:bodyPr>
            <a:lstStyle/>
            <a:p>
              <a:endParaRPr/>
            </a:p>
          </p:txBody>
        </p:sp>
        <p:sp>
          <p:nvSpPr>
            <p:cNvPr id="17" name="object 17"/>
            <p:cNvSpPr/>
            <p:nvPr/>
          </p:nvSpPr>
          <p:spPr>
            <a:xfrm>
              <a:off x="549549" y="4035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8" name="object 18"/>
            <p:cNvSpPr/>
            <p:nvPr/>
          </p:nvSpPr>
          <p:spPr>
            <a:xfrm>
              <a:off x="912731" y="4751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9" name="object 19"/>
            <p:cNvSpPr/>
            <p:nvPr/>
          </p:nvSpPr>
          <p:spPr>
            <a:xfrm>
              <a:off x="1216794" y="4442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0" name="object 20"/>
            <p:cNvSpPr/>
            <p:nvPr/>
          </p:nvSpPr>
          <p:spPr>
            <a:xfrm>
              <a:off x="1222484" y="4542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69081" y="4342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578848" y="8422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3" name="object 13"/>
            <p:cNvSpPr txBox="1"/>
            <p:nvPr/>
          </p:nvSpPr>
          <p:spPr>
            <a:xfrm>
              <a:off x="536286" y="1123090"/>
              <a:ext cx="4515561" cy="78216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La Biblia dice que todo lo que respira alabe al Señor. La razón por la que debemos alabar al Señor es, primero, porque Dios es digno de ser alabado. Entre todas las cosas del universo, el único que es digno de recibir la alabanza y la adoración de las criaturas es Dios que creó todas las cosas. Por lo tanto, es oportuno que la alabanza resuene dondequiera que esté el Señor.</a:t>
              </a:r>
            </a:p>
          </p:txBody>
        </p:sp>
        <p:sp>
          <p:nvSpPr>
            <p:cNvPr id="12" name="object 12"/>
            <p:cNvSpPr txBox="1"/>
            <p:nvPr/>
          </p:nvSpPr>
          <p:spPr>
            <a:xfrm>
              <a:off x="536286" y="2012229"/>
              <a:ext cx="4516223" cy="1562506"/>
            </a:xfrm>
            <a:prstGeom prst="rect">
              <a:avLst/>
            </a:prstGeom>
          </p:spPr>
          <p:txBody>
            <a:bodyPr wrap="square" lIns="0" tIns="6604" rIns="0" bIns="0" rtlCol="0">
              <a:noAutofit/>
            </a:bodyPr>
            <a:lstStyle/>
            <a:p>
              <a:pPr marR="628" indent="120650" algn="just">
                <a:lnSpc>
                  <a:spcPts val="1200"/>
                </a:lnSpc>
              </a:pPr>
              <a:r>
                <a:rPr lang="es-ES" sz="900" dirty="0">
                  <a:latin typeface="Malgun Gothic"/>
                  <a:cs typeface="Malgun Gothic"/>
                </a:rPr>
                <a:t>El Señor también vino a este mundo en alabanza y entró en Jerusalén en alabanza. Y cuando venga de nuevo, regresará con el sonido de la trompeta de Dios y la alabanza de los ángeles. El Señor dijo: “Este pueblo he creado para mí; mis alabanzas publicará." (Isaías 43:21). El Señor nos amó a nosotros que éramos pecadores que perecerían, nos salvó con la sangre de la cruz, nos hizo hijos de Dios y nos dio gran gracia para nutrirnos para que podamos asemejarnos a la imagen de Dios en la iglesia. Por lo tanto, es apropiado que los santos redimidos alaben a Dios con salmos, con himnos y cánticos espirituales. La alabanza es fruto de nuestros labios y sacrificio a Dios. A Dios le agrada más el sacrificio de alabanza de nuestro corazón que la ofrenda de un toro con cuernos y pezuñas.</a:t>
              </a:r>
            </a:p>
          </p:txBody>
        </p:sp>
        <p:sp>
          <p:nvSpPr>
            <p:cNvPr id="11" name="object 11"/>
            <p:cNvSpPr txBox="1"/>
            <p:nvPr/>
          </p:nvSpPr>
          <p:spPr>
            <a:xfrm>
              <a:off x="536286" y="3681706"/>
              <a:ext cx="4515658" cy="782169"/>
            </a:xfrm>
            <a:prstGeom prst="rect">
              <a:avLst/>
            </a:prstGeom>
          </p:spPr>
          <p:txBody>
            <a:bodyPr wrap="square" lIns="0" tIns="6604" rIns="0" bIns="0" rtlCol="0">
              <a:noAutofit/>
            </a:bodyPr>
            <a:lstStyle/>
            <a:p>
              <a:pPr marR="74" indent="120650" algn="just">
                <a:lnSpc>
                  <a:spcPts val="1200"/>
                </a:lnSpc>
              </a:pPr>
              <a:r>
                <a:rPr lang="es-ES" sz="900" dirty="0">
                  <a:latin typeface="Malgun Gothic"/>
                  <a:cs typeface="Malgun Gothic"/>
                </a:rPr>
                <a:t>Y otra razón para cantar alabanzas es difundir el gran amor del Señor al mundo más ampliamente. El gran y maravilloso amor de la cruz no es solo para nosotros, sino para todas las personas del mundo. Por tanto, este amor debe proclamarse en todo el mundo. Uno de los medios de predicación es la alabanza que contiene el testimonio de los santos salvos.</a:t>
              </a:r>
            </a:p>
          </p:txBody>
        </p:sp>
        <p:sp>
          <p:nvSpPr>
            <p:cNvPr id="10" name="object 10"/>
            <p:cNvSpPr txBox="1"/>
            <p:nvPr/>
          </p:nvSpPr>
          <p:spPr>
            <a:xfrm>
              <a:off x="570500" y="5050369"/>
              <a:ext cx="1709150" cy="229455"/>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8" name="object 8"/>
            <p:cNvSpPr txBox="1"/>
            <p:nvPr/>
          </p:nvSpPr>
          <p:spPr>
            <a:xfrm>
              <a:off x="540000" y="5435450"/>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738333"/>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6046358"/>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349240"/>
              <a:ext cx="4463999" cy="15239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6474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955482"/>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258366"/>
              <a:ext cx="4463999" cy="152400"/>
            </a:xfrm>
            <a:prstGeom prst="rect">
              <a:avLst/>
            </a:prstGeom>
          </p:spPr>
          <p:txBody>
            <a:bodyPr wrap="square" lIns="0" tIns="0" rIns="0" bIns="0" rtlCol="0">
              <a:noAutofit/>
            </a:bodyPr>
            <a:lstStyle/>
            <a:p>
              <a:pPr marL="25400">
                <a:lnSpc>
                  <a:spcPts val="1000"/>
                </a:lnSpc>
              </a:pPr>
              <a:endParaRPr sz="1000"/>
            </a:p>
          </p:txBody>
        </p:sp>
        <p:sp>
          <p:nvSpPr>
            <p:cNvPr id="34" name="object 11">
              <a:extLst>
                <a:ext uri="{FF2B5EF4-FFF2-40B4-BE49-F238E27FC236}">
                  <a16:creationId xmlns:a16="http://schemas.microsoft.com/office/drawing/2014/main" id="{CF4B6DD8-1BB7-40C2-B91B-26CF9821B2BD}"/>
                </a:ext>
              </a:extLst>
            </p:cNvPr>
            <p:cNvSpPr txBox="1"/>
            <p:nvPr/>
          </p:nvSpPr>
          <p:spPr>
            <a:xfrm>
              <a:off x="603250" y="4445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
        <p:nvSpPr>
          <p:cNvPr id="36" name="object 9">
            <a:extLst>
              <a:ext uri="{FF2B5EF4-FFF2-40B4-BE49-F238E27FC236}">
                <a16:creationId xmlns:a16="http://schemas.microsoft.com/office/drawing/2014/main" id="{A5641696-01A5-4B02-88A0-4AE7E85EDEA6}"/>
              </a:ext>
            </a:extLst>
          </p:cNvPr>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29</a:t>
            </a:r>
            <a:endParaRPr sz="1000" dirty="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그룹 9">
            <a:extLst>
              <a:ext uri="{FF2B5EF4-FFF2-40B4-BE49-F238E27FC236}">
                <a16:creationId xmlns:a16="http://schemas.microsoft.com/office/drawing/2014/main" id="{DDAFDC8F-47D3-48D5-A6F1-E54DD7692987}"/>
              </a:ext>
            </a:extLst>
          </p:cNvPr>
          <p:cNvGrpSpPr/>
          <p:nvPr/>
        </p:nvGrpSpPr>
        <p:grpSpPr>
          <a:xfrm>
            <a:off x="366346" y="467055"/>
            <a:ext cx="4667304" cy="6245945"/>
            <a:chOff x="366346" y="467055"/>
            <a:chExt cx="4667304" cy="6245945"/>
          </a:xfrm>
        </p:grpSpPr>
        <p:sp>
          <p:nvSpPr>
            <p:cNvPr id="60" name="object 60"/>
            <p:cNvSpPr/>
            <p:nvPr/>
          </p:nvSpPr>
          <p:spPr>
            <a:xfrm>
              <a:off x="446394" y="23484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61" name="object 61"/>
            <p:cNvSpPr/>
            <p:nvPr/>
          </p:nvSpPr>
          <p:spPr>
            <a:xfrm>
              <a:off x="483936" y="23860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4" name="object 54"/>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55" name="object 55"/>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56" name="object 56"/>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57" name="object 57"/>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58" name="object 58"/>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9" name="object 59"/>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2" name="object 52"/>
            <p:cNvSpPr/>
            <p:nvPr/>
          </p:nvSpPr>
          <p:spPr>
            <a:xfrm>
              <a:off x="446394" y="278953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3" name="object 53"/>
            <p:cNvSpPr/>
            <p:nvPr/>
          </p:nvSpPr>
          <p:spPr>
            <a:xfrm>
              <a:off x="483936" y="282707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6" name="object 46"/>
            <p:cNvSpPr/>
            <p:nvPr/>
          </p:nvSpPr>
          <p:spPr>
            <a:xfrm>
              <a:off x="465349" y="36652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47" name="object 47"/>
            <p:cNvSpPr/>
            <p:nvPr/>
          </p:nvSpPr>
          <p:spPr>
            <a:xfrm>
              <a:off x="828531" y="37367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8" name="object 48"/>
            <p:cNvSpPr/>
            <p:nvPr/>
          </p:nvSpPr>
          <p:spPr>
            <a:xfrm>
              <a:off x="1132594" y="37059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49" name="object 49"/>
            <p:cNvSpPr/>
            <p:nvPr/>
          </p:nvSpPr>
          <p:spPr>
            <a:xfrm>
              <a:off x="1138284" y="37158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50" name="object 50"/>
            <p:cNvSpPr/>
            <p:nvPr/>
          </p:nvSpPr>
          <p:spPr>
            <a:xfrm>
              <a:off x="484882" y="36958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1" name="object 51"/>
            <p:cNvSpPr/>
            <p:nvPr/>
          </p:nvSpPr>
          <p:spPr>
            <a:xfrm>
              <a:off x="494648" y="41038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44" name="object 44"/>
            <p:cNvSpPr/>
            <p:nvPr/>
          </p:nvSpPr>
          <p:spPr>
            <a:xfrm>
              <a:off x="449995" y="43518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5" name="object 45"/>
            <p:cNvSpPr/>
            <p:nvPr/>
          </p:nvSpPr>
          <p:spPr>
            <a:xfrm>
              <a:off x="487536" y="43894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2" name="object 42"/>
            <p:cNvSpPr/>
            <p:nvPr/>
          </p:nvSpPr>
          <p:spPr>
            <a:xfrm>
              <a:off x="449995" y="55909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3" name="object 43"/>
            <p:cNvSpPr/>
            <p:nvPr/>
          </p:nvSpPr>
          <p:spPr>
            <a:xfrm>
              <a:off x="487536" y="56285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26" name="object 26"/>
            <p:cNvSpPr/>
            <p:nvPr/>
          </p:nvSpPr>
          <p:spPr>
            <a:xfrm>
              <a:off x="368529" y="1056526"/>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0C0F3"/>
              </a:solidFill>
              <a:prstDash val="dash"/>
            </a:ln>
          </p:spPr>
          <p:txBody>
            <a:bodyPr wrap="square" lIns="0" tIns="0" rIns="0" bIns="0" rtlCol="0">
              <a:noAutofit/>
            </a:bodyPr>
            <a:lstStyle/>
            <a:p>
              <a:endParaRPr/>
            </a:p>
          </p:txBody>
        </p:sp>
        <p:sp>
          <p:nvSpPr>
            <p:cNvPr id="27" name="object 27"/>
            <p:cNvSpPr/>
            <p:nvPr/>
          </p:nvSpPr>
          <p:spPr>
            <a:xfrm>
              <a:off x="366350" y="1247715"/>
              <a:ext cx="0" cy="757440"/>
            </a:xfrm>
            <a:custGeom>
              <a:avLst/>
              <a:gdLst/>
              <a:ahLst/>
              <a:cxnLst/>
              <a:rect l="l" t="t" r="r" b="b"/>
              <a:pathLst>
                <a:path h="757440">
                  <a:moveTo>
                    <a:pt x="0" y="0"/>
                  </a:moveTo>
                  <a:lnTo>
                    <a:pt x="0" y="757440"/>
                  </a:lnTo>
                </a:path>
              </a:pathLst>
            </a:custGeom>
            <a:ln w="12700">
              <a:solidFill>
                <a:srgbClr val="00C0F3"/>
              </a:solidFill>
              <a:prstDash val="dash"/>
            </a:ln>
          </p:spPr>
          <p:txBody>
            <a:bodyPr wrap="square" lIns="0" tIns="0" rIns="0" bIns="0" rtlCol="0">
              <a:noAutofit/>
            </a:bodyPr>
            <a:lstStyle/>
            <a:p>
              <a:endParaRPr/>
            </a:p>
          </p:txBody>
        </p:sp>
        <p:sp>
          <p:nvSpPr>
            <p:cNvPr id="28" name="object 28"/>
            <p:cNvSpPr/>
            <p:nvPr/>
          </p:nvSpPr>
          <p:spPr>
            <a:xfrm>
              <a:off x="366346" y="1184482"/>
              <a:ext cx="774" cy="37490"/>
            </a:xfrm>
            <a:custGeom>
              <a:avLst/>
              <a:gdLst/>
              <a:ahLst/>
              <a:cxnLst/>
              <a:rect l="l" t="t" r="r" b="b"/>
              <a:pathLst>
                <a:path w="774" h="37490">
                  <a:moveTo>
                    <a:pt x="774" y="0"/>
                  </a:moveTo>
                  <a:lnTo>
                    <a:pt x="266" y="5829"/>
                  </a:lnTo>
                  <a:lnTo>
                    <a:pt x="0" y="11912"/>
                  </a:lnTo>
                  <a:lnTo>
                    <a:pt x="0" y="18262"/>
                  </a:lnTo>
                  <a:lnTo>
                    <a:pt x="0" y="37490"/>
                  </a:lnTo>
                </a:path>
              </a:pathLst>
            </a:custGeom>
            <a:ln w="12699">
              <a:solidFill>
                <a:srgbClr val="00C0F3"/>
              </a:solidFill>
            </a:ln>
          </p:spPr>
          <p:txBody>
            <a:bodyPr wrap="square" lIns="0" tIns="0" rIns="0" bIns="0" rtlCol="0">
              <a:noAutofit/>
            </a:bodyPr>
            <a:lstStyle/>
            <a:p>
              <a:endParaRPr/>
            </a:p>
          </p:txBody>
        </p:sp>
        <p:sp>
          <p:nvSpPr>
            <p:cNvPr id="29" name="object 29"/>
            <p:cNvSpPr/>
            <p:nvPr/>
          </p:nvSpPr>
          <p:spPr>
            <a:xfrm>
              <a:off x="372531" y="2078855"/>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0C0F3"/>
              </a:solidFill>
              <a:prstDash val="dash"/>
            </a:ln>
          </p:spPr>
          <p:txBody>
            <a:bodyPr wrap="square" lIns="0" tIns="0" rIns="0" bIns="0" rtlCol="0">
              <a:noAutofit/>
            </a:bodyPr>
            <a:lstStyle/>
            <a:p>
              <a:endParaRPr/>
            </a:p>
          </p:txBody>
        </p:sp>
        <p:sp>
          <p:nvSpPr>
            <p:cNvPr id="30" name="object 30"/>
            <p:cNvSpPr/>
            <p:nvPr/>
          </p:nvSpPr>
          <p:spPr>
            <a:xfrm>
              <a:off x="366346" y="2018021"/>
              <a:ext cx="1536" cy="37439"/>
            </a:xfrm>
            <a:custGeom>
              <a:avLst/>
              <a:gdLst/>
              <a:ahLst/>
              <a:cxnLst/>
              <a:rect l="l" t="t" r="r" b="b"/>
              <a:pathLst>
                <a:path w="1536" h="37439">
                  <a:moveTo>
                    <a:pt x="0" y="0"/>
                  </a:moveTo>
                  <a:lnTo>
                    <a:pt x="0" y="19227"/>
                  </a:lnTo>
                  <a:lnTo>
                    <a:pt x="0" y="26314"/>
                  </a:lnTo>
                  <a:lnTo>
                    <a:pt x="1536" y="37439"/>
                  </a:lnTo>
                </a:path>
              </a:pathLst>
            </a:custGeom>
            <a:ln w="12700">
              <a:solidFill>
                <a:srgbClr val="00C0F3"/>
              </a:solidFill>
            </a:ln>
          </p:spPr>
          <p:txBody>
            <a:bodyPr wrap="square" lIns="0" tIns="0" rIns="0" bIns="0" rtlCol="0">
              <a:noAutofit/>
            </a:bodyPr>
            <a:lstStyle/>
            <a:p>
              <a:endParaRPr/>
            </a:p>
          </p:txBody>
        </p:sp>
        <p:sp>
          <p:nvSpPr>
            <p:cNvPr id="31" name="object 31"/>
            <p:cNvSpPr/>
            <p:nvPr/>
          </p:nvSpPr>
          <p:spPr>
            <a:xfrm>
              <a:off x="562993" y="21896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32" name="object 32"/>
            <p:cNvSpPr/>
            <p:nvPr/>
          </p:nvSpPr>
          <p:spPr>
            <a:xfrm>
              <a:off x="500484" y="2188874"/>
              <a:ext cx="37249" cy="774"/>
            </a:xfrm>
            <a:custGeom>
              <a:avLst/>
              <a:gdLst/>
              <a:ahLst/>
              <a:cxnLst/>
              <a:rect l="l" t="t" r="r" b="b"/>
              <a:pathLst>
                <a:path w="37249" h="774">
                  <a:moveTo>
                    <a:pt x="0" y="0"/>
                  </a:moveTo>
                  <a:lnTo>
                    <a:pt x="5829" y="507"/>
                  </a:lnTo>
                  <a:lnTo>
                    <a:pt x="11912" y="774"/>
                  </a:lnTo>
                  <a:lnTo>
                    <a:pt x="18262" y="774"/>
                  </a:lnTo>
                  <a:lnTo>
                    <a:pt x="37249" y="774"/>
                  </a:lnTo>
                </a:path>
              </a:pathLst>
            </a:custGeom>
            <a:ln w="12700">
              <a:solidFill>
                <a:srgbClr val="00C0F3"/>
              </a:solidFill>
            </a:ln>
          </p:spPr>
          <p:txBody>
            <a:bodyPr wrap="square" lIns="0" tIns="0" rIns="0" bIns="0" rtlCol="0">
              <a:noAutofit/>
            </a:bodyPr>
            <a:lstStyle/>
            <a:p>
              <a:endParaRPr/>
            </a:p>
          </p:txBody>
        </p:sp>
        <p:sp>
          <p:nvSpPr>
            <p:cNvPr id="33" name="object 33"/>
            <p:cNvSpPr/>
            <p:nvPr/>
          </p:nvSpPr>
          <p:spPr>
            <a:xfrm>
              <a:off x="4922859" y="2067360"/>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0C0F3"/>
              </a:solidFill>
              <a:prstDash val="dash"/>
            </a:ln>
          </p:spPr>
          <p:txBody>
            <a:bodyPr wrap="square" lIns="0" tIns="0" rIns="0" bIns="0" rtlCol="0">
              <a:noAutofit/>
            </a:bodyPr>
            <a:lstStyle/>
            <a:p>
              <a:endParaRPr/>
            </a:p>
          </p:txBody>
        </p:sp>
        <p:sp>
          <p:nvSpPr>
            <p:cNvPr id="34" name="object 34"/>
            <p:cNvSpPr/>
            <p:nvPr/>
          </p:nvSpPr>
          <p:spPr>
            <a:xfrm>
              <a:off x="4862273" y="2188112"/>
              <a:ext cx="37185" cy="1536"/>
            </a:xfrm>
            <a:custGeom>
              <a:avLst/>
              <a:gdLst/>
              <a:ahLst/>
              <a:cxnLst/>
              <a:rect l="l" t="t" r="r" b="b"/>
              <a:pathLst>
                <a:path w="37185" h="1536">
                  <a:moveTo>
                    <a:pt x="0" y="1536"/>
                  </a:moveTo>
                  <a:lnTo>
                    <a:pt x="18973" y="1536"/>
                  </a:lnTo>
                  <a:lnTo>
                    <a:pt x="26060" y="1536"/>
                  </a:lnTo>
                  <a:lnTo>
                    <a:pt x="37185" y="0"/>
                  </a:lnTo>
                </a:path>
              </a:pathLst>
            </a:custGeom>
            <a:ln w="12700">
              <a:solidFill>
                <a:srgbClr val="00C0F3"/>
              </a:solidFill>
            </a:ln>
          </p:spPr>
          <p:txBody>
            <a:bodyPr wrap="square" lIns="0" tIns="0" rIns="0" bIns="0" rtlCol="0">
              <a:noAutofit/>
            </a:bodyPr>
            <a:lstStyle/>
            <a:p>
              <a:endParaRPr/>
            </a:p>
          </p:txBody>
        </p:sp>
        <p:sp>
          <p:nvSpPr>
            <p:cNvPr id="35" name="object 35"/>
            <p:cNvSpPr/>
            <p:nvPr/>
          </p:nvSpPr>
          <p:spPr>
            <a:xfrm>
              <a:off x="5033650" y="1234847"/>
              <a:ext cx="0" cy="757428"/>
            </a:xfrm>
            <a:custGeom>
              <a:avLst/>
              <a:gdLst/>
              <a:ahLst/>
              <a:cxnLst/>
              <a:rect l="l" t="t" r="r" b="b"/>
              <a:pathLst>
                <a:path h="757427">
                  <a:moveTo>
                    <a:pt x="0" y="757427"/>
                  </a:moveTo>
                  <a:lnTo>
                    <a:pt x="0" y="0"/>
                  </a:lnTo>
                </a:path>
              </a:pathLst>
            </a:custGeom>
            <a:ln w="12700">
              <a:solidFill>
                <a:srgbClr val="00C0F3"/>
              </a:solidFill>
              <a:prstDash val="dash"/>
            </a:ln>
          </p:spPr>
          <p:txBody>
            <a:bodyPr wrap="square" lIns="0" tIns="0" rIns="0" bIns="0" rtlCol="0">
              <a:noAutofit/>
            </a:bodyPr>
            <a:lstStyle/>
            <a:p>
              <a:endParaRPr/>
            </a:p>
          </p:txBody>
        </p:sp>
        <p:sp>
          <p:nvSpPr>
            <p:cNvPr id="36" name="object 36"/>
            <p:cNvSpPr/>
            <p:nvPr/>
          </p:nvSpPr>
          <p:spPr>
            <a:xfrm>
              <a:off x="5032872" y="2018021"/>
              <a:ext cx="774" cy="37490"/>
            </a:xfrm>
            <a:custGeom>
              <a:avLst/>
              <a:gdLst/>
              <a:ahLst/>
              <a:cxnLst/>
              <a:rect l="l" t="t" r="r" b="b"/>
              <a:pathLst>
                <a:path w="774" h="37490">
                  <a:moveTo>
                    <a:pt x="0" y="37490"/>
                  </a:moveTo>
                  <a:lnTo>
                    <a:pt x="508" y="31661"/>
                  </a:lnTo>
                  <a:lnTo>
                    <a:pt x="774" y="25577"/>
                  </a:lnTo>
                  <a:lnTo>
                    <a:pt x="774" y="19227"/>
                  </a:lnTo>
                  <a:lnTo>
                    <a:pt x="774" y="0"/>
                  </a:lnTo>
                </a:path>
              </a:pathLst>
            </a:custGeom>
            <a:ln w="12700">
              <a:solidFill>
                <a:srgbClr val="00C0F3"/>
              </a:solidFill>
            </a:ln>
          </p:spPr>
          <p:txBody>
            <a:bodyPr wrap="square" lIns="0" tIns="0" rIns="0" bIns="0" rtlCol="0">
              <a:noAutofit/>
            </a:bodyPr>
            <a:lstStyle/>
            <a:p>
              <a:endParaRPr/>
            </a:p>
          </p:txBody>
        </p:sp>
        <p:sp>
          <p:nvSpPr>
            <p:cNvPr id="37" name="object 37"/>
            <p:cNvSpPr/>
            <p:nvPr/>
          </p:nvSpPr>
          <p:spPr>
            <a:xfrm>
              <a:off x="4911365" y="1052526"/>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0C0F3"/>
              </a:solidFill>
              <a:prstDash val="dash"/>
            </a:ln>
          </p:spPr>
          <p:txBody>
            <a:bodyPr wrap="square" lIns="0" tIns="0" rIns="0" bIns="0" rtlCol="0">
              <a:noAutofit/>
            </a:bodyPr>
            <a:lstStyle/>
            <a:p>
              <a:endParaRPr/>
            </a:p>
          </p:txBody>
        </p:sp>
        <p:sp>
          <p:nvSpPr>
            <p:cNvPr id="38" name="object 38"/>
            <p:cNvSpPr/>
            <p:nvPr/>
          </p:nvSpPr>
          <p:spPr>
            <a:xfrm>
              <a:off x="5032123" y="1184532"/>
              <a:ext cx="1524" cy="37439"/>
            </a:xfrm>
            <a:custGeom>
              <a:avLst/>
              <a:gdLst/>
              <a:ahLst/>
              <a:cxnLst/>
              <a:rect l="l" t="t" r="r" b="b"/>
              <a:pathLst>
                <a:path w="1524" h="37439">
                  <a:moveTo>
                    <a:pt x="1524" y="37439"/>
                  </a:moveTo>
                  <a:lnTo>
                    <a:pt x="1524" y="18211"/>
                  </a:lnTo>
                  <a:lnTo>
                    <a:pt x="1524" y="11125"/>
                  </a:lnTo>
                  <a:lnTo>
                    <a:pt x="0" y="0"/>
                  </a:lnTo>
                </a:path>
              </a:pathLst>
            </a:custGeom>
            <a:ln w="12700">
              <a:solidFill>
                <a:srgbClr val="00C0F3"/>
              </a:solidFill>
            </a:ln>
          </p:spPr>
          <p:txBody>
            <a:bodyPr wrap="square" lIns="0" tIns="0" rIns="0" bIns="0" rtlCol="0">
              <a:noAutofit/>
            </a:bodyPr>
            <a:lstStyle/>
            <a:p>
              <a:endParaRPr/>
            </a:p>
          </p:txBody>
        </p:sp>
        <p:sp>
          <p:nvSpPr>
            <p:cNvPr id="39" name="object 39"/>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40" name="object 40"/>
            <p:cNvSpPr/>
            <p:nvPr/>
          </p:nvSpPr>
          <p:spPr>
            <a:xfrm>
              <a:off x="4862273" y="1050344"/>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0C0F3"/>
              </a:solidFill>
            </a:ln>
          </p:spPr>
          <p:txBody>
            <a:bodyPr wrap="square" lIns="0" tIns="0" rIns="0" bIns="0" rtlCol="0">
              <a:noAutofit/>
            </a:bodyPr>
            <a:lstStyle/>
            <a:p>
              <a:endParaRPr/>
            </a:p>
          </p:txBody>
        </p:sp>
        <p:sp>
          <p:nvSpPr>
            <p:cNvPr id="41" name="object 41"/>
            <p:cNvSpPr/>
            <p:nvPr/>
          </p:nvSpPr>
          <p:spPr>
            <a:xfrm>
              <a:off x="500534" y="1050344"/>
              <a:ext cx="37198" cy="1523"/>
            </a:xfrm>
            <a:custGeom>
              <a:avLst/>
              <a:gdLst/>
              <a:ahLst/>
              <a:cxnLst/>
              <a:rect l="l" t="t" r="r" b="b"/>
              <a:pathLst>
                <a:path w="37198" h="1524">
                  <a:moveTo>
                    <a:pt x="37198" y="0"/>
                  </a:moveTo>
                  <a:lnTo>
                    <a:pt x="18211" y="0"/>
                  </a:lnTo>
                  <a:lnTo>
                    <a:pt x="11125" y="0"/>
                  </a:lnTo>
                  <a:lnTo>
                    <a:pt x="0" y="1524"/>
                  </a:lnTo>
                </a:path>
              </a:pathLst>
            </a:custGeom>
            <a:ln w="12700">
              <a:solidFill>
                <a:srgbClr val="00C0F3"/>
              </a:solidFill>
            </a:ln>
          </p:spPr>
          <p:txBody>
            <a:bodyPr wrap="square" lIns="0" tIns="0" rIns="0" bIns="0" rtlCol="0">
              <a:noAutofit/>
            </a:bodyPr>
            <a:lstStyle/>
            <a:p>
              <a:endParaRPr/>
            </a:p>
          </p:txBody>
        </p:sp>
        <p:sp>
          <p:nvSpPr>
            <p:cNvPr id="23" name="object 23"/>
            <p:cNvSpPr txBox="1"/>
            <p:nvPr/>
          </p:nvSpPr>
          <p:spPr>
            <a:xfrm>
              <a:off x="437299" y="1104900"/>
              <a:ext cx="4517517" cy="304800"/>
            </a:xfrm>
            <a:prstGeom prst="rect">
              <a:avLst/>
            </a:prstGeom>
          </p:spPr>
          <p:txBody>
            <a:bodyPr wrap="square" lIns="0" tIns="7302" rIns="0" bIns="0" rtlCol="0">
              <a:noAutofit/>
            </a:bodyPr>
            <a:lstStyle/>
            <a:p>
              <a:pPr marL="12700" marR="19050" algn="just"/>
              <a:r>
                <a:rPr lang="es-ES" sz="900" dirty="0">
                  <a:latin typeface="Malgun Gothic"/>
                  <a:cs typeface="Malgun Gothic"/>
                </a:rPr>
                <a:t>La palabra de Cristo more en abundancia en vosotros, enseñándoos y exhortándoos unos a otros en toda sabiduría, cantando con gracia en vuestros corazones al Señor con salmos e himnos y cánticos espirituales.</a:t>
              </a:r>
              <a:r>
                <a:rPr sz="900" dirty="0">
                  <a:latin typeface="Malgun Gothic"/>
                  <a:cs typeface="Malgun Gothic"/>
                </a:rPr>
                <a:t> (</a:t>
              </a:r>
              <a:r>
                <a:rPr lang="es-ES" sz="900" dirty="0">
                  <a:latin typeface="Malgun Gothic"/>
                  <a:cs typeface="Malgun Gothic"/>
                </a:rPr>
                <a:t>Col</a:t>
              </a:r>
              <a:r>
                <a:rPr sz="900" dirty="0">
                  <a:latin typeface="Malgun Gothic"/>
                  <a:cs typeface="Malgun Gothic"/>
                </a:rPr>
                <a:t> 3:16)</a:t>
              </a:r>
            </a:p>
          </p:txBody>
        </p:sp>
        <p:sp>
          <p:nvSpPr>
            <p:cNvPr id="22" name="object 22"/>
            <p:cNvSpPr txBox="1"/>
            <p:nvPr/>
          </p:nvSpPr>
          <p:spPr>
            <a:xfrm>
              <a:off x="437300" y="1638300"/>
              <a:ext cx="4517517" cy="457200"/>
            </a:xfrm>
            <a:prstGeom prst="rect">
              <a:avLst/>
            </a:prstGeom>
          </p:spPr>
          <p:txBody>
            <a:bodyPr wrap="square" lIns="0" tIns="7302" rIns="0" bIns="0" rtlCol="0">
              <a:noAutofit/>
            </a:bodyPr>
            <a:lstStyle/>
            <a:p>
              <a:pPr marL="12700" algn="just"/>
              <a:r>
                <a:rPr sz="900" dirty="0">
                  <a:latin typeface="Malgun Gothic"/>
                  <a:cs typeface="Malgun Gothic"/>
                </a:rPr>
                <a:t>Let the word of Christ dwell in you richly in all wisdom, teaching and admonishing one another in psalms and hymns and spiritual songs, singing with</a:t>
              </a:r>
              <a:r>
                <a:rPr lang="es-ES" sz="900" dirty="0">
                  <a:latin typeface="Malgun Gothic"/>
                  <a:cs typeface="Malgun Gothic"/>
                </a:rPr>
                <a:t> </a:t>
              </a:r>
              <a:r>
                <a:rPr sz="900" dirty="0">
                  <a:latin typeface="Malgun Gothic"/>
                  <a:cs typeface="Malgun Gothic"/>
                </a:rPr>
                <a:t>grace in your hearts to the Lord (Col 3:16)</a:t>
              </a:r>
            </a:p>
          </p:txBody>
        </p:sp>
        <p:sp>
          <p:nvSpPr>
            <p:cNvPr id="21" name="object 21"/>
            <p:cNvSpPr txBox="1"/>
            <p:nvPr/>
          </p:nvSpPr>
          <p:spPr>
            <a:xfrm>
              <a:off x="534179" y="24069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20" name="object 20"/>
            <p:cNvSpPr txBox="1"/>
            <p:nvPr/>
          </p:nvSpPr>
          <p:spPr>
            <a:xfrm>
              <a:off x="808099" y="2406764"/>
              <a:ext cx="2766999"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la Palabra.</a:t>
              </a:r>
            </a:p>
          </p:txBody>
        </p:sp>
        <p:sp>
          <p:nvSpPr>
            <p:cNvPr id="19" name="object 19"/>
            <p:cNvSpPr txBox="1"/>
            <p:nvPr/>
          </p:nvSpPr>
          <p:spPr>
            <a:xfrm>
              <a:off x="534179" y="284801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8" name="object 18"/>
            <p:cNvSpPr txBox="1"/>
            <p:nvPr/>
          </p:nvSpPr>
          <p:spPr>
            <a:xfrm>
              <a:off x="808099" y="2847903"/>
              <a:ext cx="2450274"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¿Por qué debemos dar gracias y alabar?</a:t>
              </a:r>
            </a:p>
          </p:txBody>
        </p:sp>
        <p:sp>
          <p:nvSpPr>
            <p:cNvPr id="15" name="object 15"/>
            <p:cNvSpPr txBox="1"/>
            <p:nvPr/>
          </p:nvSpPr>
          <p:spPr>
            <a:xfrm>
              <a:off x="537780" y="44103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4" name="object 14"/>
            <p:cNvSpPr txBox="1"/>
            <p:nvPr/>
          </p:nvSpPr>
          <p:spPr>
            <a:xfrm>
              <a:off x="811701" y="4381500"/>
              <a:ext cx="4017326" cy="276860"/>
            </a:xfrm>
            <a:prstGeom prst="rect">
              <a:avLst/>
            </a:prstGeom>
          </p:spPr>
          <p:txBody>
            <a:bodyPr wrap="square" lIns="0" tIns="6635" rIns="0" bIns="0" rtlCol="0">
              <a:noAutofit/>
            </a:bodyPr>
            <a:lstStyle/>
            <a:p>
              <a:pPr marL="12700" algn="just"/>
              <a:r>
                <a:rPr lang="es-ES" sz="900" dirty="0">
                  <a:latin typeface="Malgun Gothic"/>
                  <a:cs typeface="Malgun Gothic"/>
                </a:rPr>
                <a:t>¿Cuáles son los archivos de música de tu teléfono? ¿Qué música o canción te gusta especialmente?</a:t>
              </a:r>
            </a:p>
          </p:txBody>
        </p:sp>
        <p:sp>
          <p:nvSpPr>
            <p:cNvPr id="13" name="object 13"/>
            <p:cNvSpPr txBox="1"/>
            <p:nvPr/>
          </p:nvSpPr>
          <p:spPr>
            <a:xfrm>
              <a:off x="537780" y="56494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2" name="object 12"/>
            <p:cNvSpPr txBox="1"/>
            <p:nvPr/>
          </p:nvSpPr>
          <p:spPr>
            <a:xfrm>
              <a:off x="811699" y="5620627"/>
              <a:ext cx="4017327" cy="127286"/>
            </a:xfrm>
            <a:prstGeom prst="rect">
              <a:avLst/>
            </a:prstGeom>
          </p:spPr>
          <p:txBody>
            <a:bodyPr wrap="square" lIns="0" tIns="6635" rIns="0" bIns="0" rtlCol="0">
              <a:noAutofit/>
            </a:bodyPr>
            <a:lstStyle/>
            <a:p>
              <a:pPr marL="12700" algn="just"/>
              <a:r>
                <a:rPr lang="es-ES" sz="900" dirty="0">
                  <a:latin typeface="Malgun Gothic"/>
                  <a:cs typeface="Malgun Gothic"/>
                </a:rPr>
                <a:t>Busca las siguientes palabras de la Biblia y averigua por qué debemos cantar alabanzas.</a:t>
              </a:r>
            </a:p>
          </p:txBody>
        </p:sp>
        <p:sp>
          <p:nvSpPr>
            <p:cNvPr id="11" name="object 11"/>
            <p:cNvSpPr txBox="1"/>
            <p:nvPr/>
          </p:nvSpPr>
          <p:spPr>
            <a:xfrm>
              <a:off x="516690" y="5973660"/>
              <a:ext cx="3210759" cy="160220"/>
            </a:xfrm>
            <a:prstGeom prst="rect">
              <a:avLst/>
            </a:prstGeom>
          </p:spPr>
          <p:txBody>
            <a:bodyPr wrap="square" lIns="0" tIns="7302" rIns="0" bIns="0" rtlCol="0">
              <a:noAutofit/>
            </a:bodyPr>
            <a:lstStyle/>
            <a:p>
              <a:pPr marL="12700" algn="just">
                <a:lnSpc>
                  <a:spcPts val="1150"/>
                </a:lnSpc>
              </a:pPr>
              <a:r>
                <a:rPr sz="900" dirty="0">
                  <a:latin typeface="Malgun Gothic"/>
                  <a:cs typeface="Malgun Gothic"/>
                </a:rPr>
                <a:t>① (</a:t>
              </a:r>
              <a:r>
                <a:rPr lang="es-ES" sz="900" dirty="0">
                  <a:latin typeface="Malgun Gothic"/>
                  <a:cs typeface="Malgun Gothic"/>
                </a:rPr>
                <a:t>Is</a:t>
              </a:r>
              <a:r>
                <a:rPr sz="900" dirty="0">
                  <a:latin typeface="Malgun Gothic"/>
                  <a:cs typeface="Malgun Gothic"/>
                </a:rPr>
                <a:t> 43:21) </a:t>
              </a:r>
              <a:r>
                <a:rPr sz="1000" dirty="0">
                  <a:solidFill>
                    <a:srgbClr val="00ADEF"/>
                  </a:solidFill>
                  <a:latin typeface="Malgun Gothic"/>
                  <a:cs typeface="Malgun Gothic"/>
                </a:rPr>
                <a:t>☞ </a:t>
              </a:r>
              <a:r>
                <a:rPr lang="es-ES" sz="900" dirty="0">
                  <a:latin typeface="Malgun Gothic"/>
                  <a:cs typeface="Malgun Gothic"/>
                </a:rPr>
                <a:t>Fue (</a:t>
              </a:r>
              <a:r>
                <a:rPr lang="es-ES" sz="900" dirty="0">
                  <a:solidFill>
                    <a:schemeClr val="bg1"/>
                  </a:solidFill>
                  <a:latin typeface="Malgun Gothic"/>
                  <a:cs typeface="Malgun Gothic"/>
                </a:rPr>
                <a:t>creado</a:t>
              </a:r>
              <a:r>
                <a:rPr lang="es-ES" sz="900" dirty="0">
                  <a:latin typeface="Malgun Gothic"/>
                  <a:cs typeface="Malgun Gothic"/>
                </a:rPr>
                <a:t>) para publicar alabanzas</a:t>
              </a:r>
              <a:endParaRPr sz="900" dirty="0">
                <a:latin typeface="Malgun Gothic"/>
                <a:cs typeface="Malgun Gothic"/>
              </a:endParaRPr>
            </a:p>
          </p:txBody>
        </p:sp>
        <p:sp>
          <p:nvSpPr>
            <p:cNvPr id="9" name="object 9"/>
            <p:cNvSpPr txBox="1"/>
            <p:nvPr/>
          </p:nvSpPr>
          <p:spPr>
            <a:xfrm>
              <a:off x="516704" y="6263220"/>
              <a:ext cx="4201346" cy="160220"/>
            </a:xfrm>
            <a:prstGeom prst="rect">
              <a:avLst/>
            </a:prstGeom>
          </p:spPr>
          <p:txBody>
            <a:bodyPr wrap="square" lIns="0" tIns="7302" rIns="0" bIns="0" rtlCol="0">
              <a:noAutofit/>
            </a:bodyPr>
            <a:lstStyle/>
            <a:p>
              <a:pPr marL="12700" algn="just">
                <a:lnSpc>
                  <a:spcPts val="1150"/>
                </a:lnSpc>
              </a:pPr>
              <a:r>
                <a:rPr sz="900" dirty="0">
                  <a:latin typeface="Malgun Gothic"/>
                  <a:cs typeface="Malgun Gothic"/>
                </a:rPr>
                <a:t>② (</a:t>
              </a:r>
              <a:r>
                <a:rPr lang="es-ES" sz="900" dirty="0">
                  <a:latin typeface="Malgun Gothic"/>
                  <a:cs typeface="Malgun Gothic"/>
                </a:rPr>
                <a:t>Sal</a:t>
              </a:r>
              <a:r>
                <a:rPr sz="900" dirty="0">
                  <a:latin typeface="Malgun Gothic"/>
                  <a:cs typeface="Malgun Gothic"/>
                </a:rPr>
                <a:t> 33:1) </a:t>
              </a:r>
              <a:r>
                <a:rPr sz="1000" dirty="0">
                  <a:solidFill>
                    <a:srgbClr val="00ADEF"/>
                  </a:solidFill>
                  <a:latin typeface="Malgun Gothic"/>
                  <a:cs typeface="Malgun Gothic"/>
                </a:rPr>
                <a:t>☞ </a:t>
              </a:r>
              <a:r>
                <a:rPr lang="es-ES" sz="900" dirty="0">
                  <a:latin typeface="Malgun Gothic"/>
                  <a:cs typeface="Malgun Gothic"/>
                </a:rPr>
                <a:t>Es hermosa la alabanza de (</a:t>
              </a:r>
              <a:r>
                <a:rPr lang="es-ES" sz="900" dirty="0">
                  <a:solidFill>
                    <a:schemeClr val="bg1"/>
                  </a:solidFill>
                  <a:latin typeface="Malgun Gothic"/>
                  <a:cs typeface="Malgun Gothic"/>
                </a:rPr>
                <a:t>los íntegros</a:t>
              </a:r>
              <a:r>
                <a:rPr lang="es-ES" sz="900" dirty="0">
                  <a:latin typeface="Malgun Gothic"/>
                  <a:cs typeface="Malgun Gothic"/>
                </a:rPr>
                <a:t>), porque son (</a:t>
              </a:r>
              <a:r>
                <a:rPr lang="es-ES" sz="900" dirty="0">
                  <a:solidFill>
                    <a:schemeClr val="bg1"/>
                  </a:solidFill>
                  <a:latin typeface="Malgun Gothic"/>
                  <a:cs typeface="Malgun Gothic"/>
                </a:rPr>
                <a:t>salvos</a:t>
              </a:r>
              <a:r>
                <a:rPr lang="es-ES" sz="900" dirty="0">
                  <a:latin typeface="Malgun Gothic"/>
                  <a:cs typeface="Malgun Gothic"/>
                </a:rPr>
                <a:t>)</a:t>
              </a:r>
              <a:endParaRPr sz="900" dirty="0">
                <a:latin typeface="Malgun Gothic"/>
                <a:cs typeface="Malgun Gothic"/>
              </a:endParaRPr>
            </a:p>
          </p:txBody>
        </p:sp>
        <p:sp>
          <p:nvSpPr>
            <p:cNvPr id="6" name="object 6"/>
            <p:cNvSpPr txBox="1"/>
            <p:nvPr/>
          </p:nvSpPr>
          <p:spPr>
            <a:xfrm>
              <a:off x="516756" y="6552780"/>
              <a:ext cx="4201294" cy="160220"/>
            </a:xfrm>
            <a:prstGeom prst="rect">
              <a:avLst/>
            </a:prstGeom>
          </p:spPr>
          <p:txBody>
            <a:bodyPr wrap="square" lIns="0" tIns="7302" rIns="0" bIns="0" rtlCol="0">
              <a:noAutofit/>
            </a:bodyPr>
            <a:lstStyle/>
            <a:p>
              <a:pPr marL="12700" algn="just">
                <a:lnSpc>
                  <a:spcPts val="1150"/>
                </a:lnSpc>
              </a:pPr>
              <a:r>
                <a:rPr sz="900" dirty="0">
                  <a:latin typeface="Malgun Gothic"/>
                  <a:cs typeface="Malgun Gothic"/>
                </a:rPr>
                <a:t>③ (</a:t>
              </a:r>
              <a:r>
                <a:rPr lang="es-ES" sz="900" dirty="0">
                  <a:latin typeface="Malgun Gothic"/>
                  <a:cs typeface="Malgun Gothic"/>
                </a:rPr>
                <a:t>Sal</a:t>
              </a:r>
              <a:r>
                <a:rPr sz="900" dirty="0">
                  <a:latin typeface="Malgun Gothic"/>
                  <a:cs typeface="Malgun Gothic"/>
                </a:rPr>
                <a:t> 69:30~31) </a:t>
              </a:r>
              <a:r>
                <a:rPr sz="1000" dirty="0">
                  <a:solidFill>
                    <a:srgbClr val="00ADEF"/>
                  </a:solidFill>
                  <a:latin typeface="Malgun Gothic"/>
                  <a:cs typeface="Malgun Gothic"/>
                </a:rPr>
                <a:t>☞</a:t>
              </a:r>
              <a:r>
                <a:rPr lang="es-ES" sz="900" dirty="0">
                  <a:solidFill>
                    <a:srgbClr val="00ADEF"/>
                  </a:solidFill>
                  <a:latin typeface="Malgun Gothic"/>
                  <a:cs typeface="Malgun Gothic"/>
                </a:rPr>
                <a:t> </a:t>
              </a:r>
              <a:r>
                <a:rPr lang="es-ES" sz="900" dirty="0">
                  <a:latin typeface="Malgun Gothic"/>
                  <a:cs typeface="Malgun Gothic"/>
                </a:rPr>
                <a:t>Para (</a:t>
              </a:r>
              <a:r>
                <a:rPr lang="es-ES" sz="900" dirty="0">
                  <a:solidFill>
                    <a:schemeClr val="bg1"/>
                  </a:solidFill>
                  <a:latin typeface="Malgun Gothic"/>
                  <a:cs typeface="Malgun Gothic"/>
                </a:rPr>
                <a:t>agradar</a:t>
              </a:r>
              <a:r>
                <a:rPr lang="es-ES" sz="900" dirty="0">
                  <a:latin typeface="Malgun Gothic"/>
                  <a:cs typeface="Malgun Gothic"/>
                </a:rPr>
                <a:t>) más a Dios</a:t>
              </a:r>
              <a:endParaRPr sz="900" dirty="0">
                <a:latin typeface="Malgun Gothic"/>
                <a:cs typeface="Malgun Gothic"/>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049945"/>
              <a:ext cx="4286643" cy="152400"/>
            </a:xfrm>
            <a:prstGeom prst="rect">
              <a:avLst/>
            </a:prstGeom>
          </p:spPr>
          <p:txBody>
            <a:bodyPr wrap="square" lIns="0" tIns="0" rIns="0" bIns="0" rtlCol="0">
              <a:noAutofit/>
            </a:bodyPr>
            <a:lstStyle/>
            <a:p>
              <a:pPr marL="25400">
                <a:lnSpc>
                  <a:spcPts val="1000"/>
                </a:lnSpc>
              </a:pPr>
              <a:endParaRPr sz="1000"/>
            </a:p>
          </p:txBody>
        </p:sp>
        <p:sp>
          <p:nvSpPr>
            <p:cNvPr id="62" name="object 11">
              <a:extLst>
                <a:ext uri="{FF2B5EF4-FFF2-40B4-BE49-F238E27FC236}">
                  <a16:creationId xmlns:a16="http://schemas.microsoft.com/office/drawing/2014/main" id="{D96540AC-B4B1-472D-9A47-5659FC955EDD}"/>
                </a:ext>
              </a:extLst>
            </p:cNvPr>
            <p:cNvSpPr txBox="1"/>
            <p:nvPr/>
          </p:nvSpPr>
          <p:spPr>
            <a:xfrm>
              <a:off x="522336" y="36957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
          <p:nvSpPr>
            <p:cNvPr id="63" name="object 11">
              <a:extLst>
                <a:ext uri="{FF2B5EF4-FFF2-40B4-BE49-F238E27FC236}">
                  <a16:creationId xmlns:a16="http://schemas.microsoft.com/office/drawing/2014/main" id="{C7EBAAB5-49F2-43B3-9D25-ABA84532E174}"/>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grpSp>
      <p:sp>
        <p:nvSpPr>
          <p:cNvPr id="65" name="object 5">
            <a:extLst>
              <a:ext uri="{FF2B5EF4-FFF2-40B4-BE49-F238E27FC236}">
                <a16:creationId xmlns:a16="http://schemas.microsoft.com/office/drawing/2014/main" id="{481271EC-37E9-4BD5-89B7-DD120EA49FD3}"/>
              </a:ext>
            </a:extLst>
          </p:cNvPr>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30</a:t>
            </a:r>
            <a:endParaRPr sz="1000" dirty="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그룹 43">
            <a:extLst>
              <a:ext uri="{FF2B5EF4-FFF2-40B4-BE49-F238E27FC236}">
                <a16:creationId xmlns:a16="http://schemas.microsoft.com/office/drawing/2014/main" id="{997EDC25-BB93-4770-9011-83272D74F075}"/>
              </a:ext>
            </a:extLst>
          </p:cNvPr>
          <p:cNvGrpSpPr/>
          <p:nvPr/>
        </p:nvGrpSpPr>
        <p:grpSpPr>
          <a:xfrm>
            <a:off x="545294" y="1029498"/>
            <a:ext cx="4380289" cy="5240847"/>
            <a:chOff x="545294" y="1029498"/>
            <a:chExt cx="4380289" cy="5240847"/>
          </a:xfrm>
        </p:grpSpPr>
        <p:sp>
          <p:nvSpPr>
            <p:cNvPr id="39" name="object 39"/>
            <p:cNvSpPr/>
            <p:nvPr/>
          </p:nvSpPr>
          <p:spPr>
            <a:xfrm>
              <a:off x="545294" y="10294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0" name="object 40"/>
            <p:cNvSpPr/>
            <p:nvPr/>
          </p:nvSpPr>
          <p:spPr>
            <a:xfrm>
              <a:off x="582836" y="10670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7" name="object 37"/>
            <p:cNvSpPr/>
            <p:nvPr/>
          </p:nvSpPr>
          <p:spPr>
            <a:xfrm>
              <a:off x="545294" y="37755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8" name="object 38"/>
            <p:cNvSpPr/>
            <p:nvPr/>
          </p:nvSpPr>
          <p:spPr>
            <a:xfrm>
              <a:off x="582836" y="38131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9" name="object 19"/>
            <p:cNvSpPr/>
            <p:nvPr/>
          </p:nvSpPr>
          <p:spPr>
            <a:xfrm>
              <a:off x="587756" y="4243946"/>
              <a:ext cx="4268152" cy="344347"/>
            </a:xfrm>
            <a:custGeom>
              <a:avLst/>
              <a:gdLst/>
              <a:ahLst/>
              <a:cxnLst/>
              <a:rect l="l" t="t" r="r" b="b"/>
              <a:pathLst>
                <a:path w="4268152" h="344347">
                  <a:moveTo>
                    <a:pt x="0" y="0"/>
                  </a:moveTo>
                  <a:lnTo>
                    <a:pt x="0" y="344347"/>
                  </a:lnTo>
                  <a:lnTo>
                    <a:pt x="4268152" y="344347"/>
                  </a:lnTo>
                  <a:lnTo>
                    <a:pt x="4268152" y="0"/>
                  </a:lnTo>
                  <a:lnTo>
                    <a:pt x="0" y="0"/>
                  </a:lnTo>
                  <a:close/>
                </a:path>
              </a:pathLst>
            </a:custGeom>
            <a:solidFill>
              <a:srgbClr val="00ADEF"/>
            </a:solidFill>
          </p:spPr>
          <p:txBody>
            <a:bodyPr wrap="square" lIns="0" tIns="0" rIns="0" bIns="0" rtlCol="0">
              <a:noAutofit/>
            </a:bodyPr>
            <a:lstStyle/>
            <a:p>
              <a:endParaRPr/>
            </a:p>
          </p:txBody>
        </p:sp>
        <p:sp>
          <p:nvSpPr>
            <p:cNvPr id="20" name="object 20"/>
            <p:cNvSpPr/>
            <p:nvPr/>
          </p:nvSpPr>
          <p:spPr>
            <a:xfrm>
              <a:off x="594099" y="4588295"/>
              <a:ext cx="1143076" cy="0"/>
            </a:xfrm>
            <a:custGeom>
              <a:avLst/>
              <a:gdLst/>
              <a:ahLst/>
              <a:cxnLst/>
              <a:rect l="l" t="t" r="r" b="b"/>
              <a:pathLst>
                <a:path w="1143076">
                  <a:moveTo>
                    <a:pt x="0" y="0"/>
                  </a:moveTo>
                  <a:lnTo>
                    <a:pt x="1143076" y="0"/>
                  </a:lnTo>
                </a:path>
              </a:pathLst>
            </a:custGeom>
            <a:ln w="6350">
              <a:solidFill>
                <a:srgbClr val="000000"/>
              </a:solidFill>
            </a:ln>
          </p:spPr>
          <p:txBody>
            <a:bodyPr wrap="square" lIns="0" tIns="0" rIns="0" bIns="0" rtlCol="0">
              <a:noAutofit/>
            </a:bodyPr>
            <a:lstStyle/>
            <a:p>
              <a:endParaRPr/>
            </a:p>
          </p:txBody>
        </p:sp>
        <p:sp>
          <p:nvSpPr>
            <p:cNvPr id="21" name="object 21"/>
            <p:cNvSpPr/>
            <p:nvPr/>
          </p:nvSpPr>
          <p:spPr>
            <a:xfrm>
              <a:off x="1749875" y="4588295"/>
              <a:ext cx="1571294" cy="0"/>
            </a:xfrm>
            <a:custGeom>
              <a:avLst/>
              <a:gdLst/>
              <a:ahLst/>
              <a:cxnLst/>
              <a:rect l="l" t="t" r="r" b="b"/>
              <a:pathLst>
                <a:path w="1571294">
                  <a:moveTo>
                    <a:pt x="0" y="0"/>
                  </a:moveTo>
                  <a:lnTo>
                    <a:pt x="1571294" y="0"/>
                  </a:lnTo>
                </a:path>
              </a:pathLst>
            </a:custGeom>
            <a:ln w="6350">
              <a:solidFill>
                <a:srgbClr val="000000"/>
              </a:solidFill>
            </a:ln>
          </p:spPr>
          <p:txBody>
            <a:bodyPr wrap="square" lIns="0" tIns="0" rIns="0" bIns="0" rtlCol="0">
              <a:noAutofit/>
            </a:bodyPr>
            <a:lstStyle/>
            <a:p>
              <a:endParaRPr/>
            </a:p>
          </p:txBody>
        </p:sp>
        <p:sp>
          <p:nvSpPr>
            <p:cNvPr id="22" name="object 22"/>
            <p:cNvSpPr/>
            <p:nvPr/>
          </p:nvSpPr>
          <p:spPr>
            <a:xfrm>
              <a:off x="3333875" y="4588295"/>
              <a:ext cx="1515681" cy="0"/>
            </a:xfrm>
            <a:custGeom>
              <a:avLst/>
              <a:gdLst/>
              <a:ahLst/>
              <a:cxnLst/>
              <a:rect l="l" t="t" r="r" b="b"/>
              <a:pathLst>
                <a:path w="1515681">
                  <a:moveTo>
                    <a:pt x="0" y="0"/>
                  </a:moveTo>
                  <a:lnTo>
                    <a:pt x="1515681" y="0"/>
                  </a:lnTo>
                </a:path>
              </a:pathLst>
            </a:custGeom>
            <a:ln w="6350">
              <a:solidFill>
                <a:srgbClr val="000000"/>
              </a:solidFill>
            </a:ln>
          </p:spPr>
          <p:txBody>
            <a:bodyPr wrap="square" lIns="0" tIns="0" rIns="0" bIns="0" rtlCol="0">
              <a:noAutofit/>
            </a:bodyPr>
            <a:lstStyle/>
            <a:p>
              <a:endParaRPr/>
            </a:p>
          </p:txBody>
        </p:sp>
        <p:sp>
          <p:nvSpPr>
            <p:cNvPr id="23" name="object 23"/>
            <p:cNvSpPr/>
            <p:nvPr/>
          </p:nvSpPr>
          <p:spPr>
            <a:xfrm>
              <a:off x="581399" y="4243946"/>
              <a:ext cx="1162126" cy="0"/>
            </a:xfrm>
            <a:custGeom>
              <a:avLst/>
              <a:gdLst/>
              <a:ahLst/>
              <a:cxnLst/>
              <a:rect l="l" t="t" r="r" b="b"/>
              <a:pathLst>
                <a:path w="1162126">
                  <a:moveTo>
                    <a:pt x="0" y="0"/>
                  </a:moveTo>
                  <a:lnTo>
                    <a:pt x="1162126" y="0"/>
                  </a:lnTo>
                </a:path>
              </a:pathLst>
            </a:custGeom>
            <a:ln w="12700">
              <a:solidFill>
                <a:srgbClr val="000000"/>
              </a:solidFill>
            </a:ln>
          </p:spPr>
          <p:txBody>
            <a:bodyPr wrap="square" lIns="0" tIns="0" rIns="0" bIns="0" rtlCol="0">
              <a:noAutofit/>
            </a:bodyPr>
            <a:lstStyle/>
            <a:p>
              <a:endParaRPr/>
            </a:p>
          </p:txBody>
        </p:sp>
        <p:sp>
          <p:nvSpPr>
            <p:cNvPr id="24" name="object 24"/>
            <p:cNvSpPr/>
            <p:nvPr/>
          </p:nvSpPr>
          <p:spPr>
            <a:xfrm>
              <a:off x="587749" y="4250297"/>
              <a:ext cx="0" cy="337997"/>
            </a:xfrm>
            <a:custGeom>
              <a:avLst/>
              <a:gdLst/>
              <a:ahLst/>
              <a:cxnLst/>
              <a:rect l="l" t="t" r="r" b="b"/>
              <a:pathLst>
                <a:path h="337997">
                  <a:moveTo>
                    <a:pt x="0" y="337997"/>
                  </a:moveTo>
                  <a:lnTo>
                    <a:pt x="0" y="0"/>
                  </a:lnTo>
                </a:path>
              </a:pathLst>
            </a:custGeom>
            <a:ln w="12700">
              <a:solidFill>
                <a:srgbClr val="000000"/>
              </a:solidFill>
            </a:ln>
          </p:spPr>
          <p:txBody>
            <a:bodyPr wrap="square" lIns="0" tIns="0" rIns="0" bIns="0" rtlCol="0">
              <a:noAutofit/>
            </a:bodyPr>
            <a:lstStyle/>
            <a:p>
              <a:endParaRPr/>
            </a:p>
          </p:txBody>
        </p:sp>
        <p:sp>
          <p:nvSpPr>
            <p:cNvPr id="25" name="object 25"/>
            <p:cNvSpPr/>
            <p:nvPr/>
          </p:nvSpPr>
          <p:spPr>
            <a:xfrm>
              <a:off x="1743525" y="4243946"/>
              <a:ext cx="1583994" cy="0"/>
            </a:xfrm>
            <a:custGeom>
              <a:avLst/>
              <a:gdLst/>
              <a:ahLst/>
              <a:cxnLst/>
              <a:rect l="l" t="t" r="r" b="b"/>
              <a:pathLst>
                <a:path w="1583994">
                  <a:moveTo>
                    <a:pt x="0" y="0"/>
                  </a:moveTo>
                  <a:lnTo>
                    <a:pt x="1583994" y="0"/>
                  </a:lnTo>
                </a:path>
              </a:pathLst>
            </a:custGeom>
            <a:ln w="12700">
              <a:solidFill>
                <a:srgbClr val="000000"/>
              </a:solidFill>
            </a:ln>
          </p:spPr>
          <p:txBody>
            <a:bodyPr wrap="square" lIns="0" tIns="0" rIns="0" bIns="0" rtlCol="0">
              <a:noAutofit/>
            </a:bodyPr>
            <a:lstStyle/>
            <a:p>
              <a:endParaRPr/>
            </a:p>
          </p:txBody>
        </p:sp>
        <p:sp>
          <p:nvSpPr>
            <p:cNvPr id="26" name="object 26"/>
            <p:cNvSpPr/>
            <p:nvPr/>
          </p:nvSpPr>
          <p:spPr>
            <a:xfrm>
              <a:off x="1743525" y="4250297"/>
              <a:ext cx="0" cy="337997"/>
            </a:xfrm>
            <a:custGeom>
              <a:avLst/>
              <a:gdLst/>
              <a:ahLst/>
              <a:cxnLst/>
              <a:rect l="l" t="t" r="r" b="b"/>
              <a:pathLst>
                <a:path h="337997">
                  <a:moveTo>
                    <a:pt x="0" y="337997"/>
                  </a:moveTo>
                  <a:lnTo>
                    <a:pt x="0" y="0"/>
                  </a:lnTo>
                </a:path>
              </a:pathLst>
            </a:custGeom>
            <a:ln w="12700">
              <a:solidFill>
                <a:srgbClr val="000000"/>
              </a:solidFill>
            </a:ln>
          </p:spPr>
          <p:txBody>
            <a:bodyPr wrap="square" lIns="0" tIns="0" rIns="0" bIns="0" rtlCol="0">
              <a:noAutofit/>
            </a:bodyPr>
            <a:lstStyle/>
            <a:p>
              <a:endParaRPr/>
            </a:p>
          </p:txBody>
        </p:sp>
        <p:sp>
          <p:nvSpPr>
            <p:cNvPr id="27" name="object 27"/>
            <p:cNvSpPr/>
            <p:nvPr/>
          </p:nvSpPr>
          <p:spPr>
            <a:xfrm>
              <a:off x="3327525" y="4243946"/>
              <a:ext cx="1534731" cy="0"/>
            </a:xfrm>
            <a:custGeom>
              <a:avLst/>
              <a:gdLst/>
              <a:ahLst/>
              <a:cxnLst/>
              <a:rect l="l" t="t" r="r" b="b"/>
              <a:pathLst>
                <a:path w="1534731">
                  <a:moveTo>
                    <a:pt x="0" y="0"/>
                  </a:moveTo>
                  <a:lnTo>
                    <a:pt x="1534731" y="0"/>
                  </a:lnTo>
                </a:path>
              </a:pathLst>
            </a:custGeom>
            <a:ln w="12700">
              <a:solidFill>
                <a:srgbClr val="000000"/>
              </a:solidFill>
            </a:ln>
          </p:spPr>
          <p:txBody>
            <a:bodyPr wrap="square" lIns="0" tIns="0" rIns="0" bIns="0" rtlCol="0">
              <a:noAutofit/>
            </a:bodyPr>
            <a:lstStyle/>
            <a:p>
              <a:endParaRPr/>
            </a:p>
          </p:txBody>
        </p:sp>
        <p:sp>
          <p:nvSpPr>
            <p:cNvPr id="28" name="object 28"/>
            <p:cNvSpPr/>
            <p:nvPr/>
          </p:nvSpPr>
          <p:spPr>
            <a:xfrm>
              <a:off x="3327525" y="4250297"/>
              <a:ext cx="0" cy="337997"/>
            </a:xfrm>
            <a:custGeom>
              <a:avLst/>
              <a:gdLst/>
              <a:ahLst/>
              <a:cxnLst/>
              <a:rect l="l" t="t" r="r" b="b"/>
              <a:pathLst>
                <a:path h="337997">
                  <a:moveTo>
                    <a:pt x="0" y="337997"/>
                  </a:moveTo>
                  <a:lnTo>
                    <a:pt x="0" y="0"/>
                  </a:lnTo>
                </a:path>
              </a:pathLst>
            </a:custGeom>
            <a:ln w="12700">
              <a:solidFill>
                <a:srgbClr val="000000"/>
              </a:solidFill>
            </a:ln>
          </p:spPr>
          <p:txBody>
            <a:bodyPr wrap="square" lIns="0" tIns="0" rIns="0" bIns="0" rtlCol="0">
              <a:noAutofit/>
            </a:bodyPr>
            <a:lstStyle/>
            <a:p>
              <a:endParaRPr/>
            </a:p>
          </p:txBody>
        </p:sp>
        <p:sp>
          <p:nvSpPr>
            <p:cNvPr id="29" name="object 29"/>
            <p:cNvSpPr/>
            <p:nvPr/>
          </p:nvSpPr>
          <p:spPr>
            <a:xfrm>
              <a:off x="4855903" y="4250297"/>
              <a:ext cx="0" cy="337997"/>
            </a:xfrm>
            <a:custGeom>
              <a:avLst/>
              <a:gdLst/>
              <a:ahLst/>
              <a:cxnLst/>
              <a:rect l="l" t="t" r="r" b="b"/>
              <a:pathLst>
                <a:path h="337997">
                  <a:moveTo>
                    <a:pt x="0" y="337997"/>
                  </a:moveTo>
                  <a:lnTo>
                    <a:pt x="0" y="0"/>
                  </a:lnTo>
                </a:path>
              </a:pathLst>
            </a:custGeom>
            <a:ln w="12700">
              <a:solidFill>
                <a:srgbClr val="000000"/>
              </a:solidFill>
            </a:ln>
          </p:spPr>
          <p:txBody>
            <a:bodyPr wrap="square" lIns="0" tIns="0" rIns="0" bIns="0" rtlCol="0">
              <a:noAutofit/>
            </a:bodyPr>
            <a:lstStyle/>
            <a:p>
              <a:endParaRPr/>
            </a:p>
          </p:txBody>
        </p:sp>
        <p:sp>
          <p:nvSpPr>
            <p:cNvPr id="30" name="object 30"/>
            <p:cNvSpPr/>
            <p:nvPr/>
          </p:nvSpPr>
          <p:spPr>
            <a:xfrm>
              <a:off x="587749" y="4588294"/>
              <a:ext cx="0" cy="1675701"/>
            </a:xfrm>
            <a:custGeom>
              <a:avLst/>
              <a:gdLst/>
              <a:ahLst/>
              <a:cxnLst/>
              <a:rect l="l" t="t" r="r" b="b"/>
              <a:pathLst>
                <a:path h="1675701">
                  <a:moveTo>
                    <a:pt x="0" y="1675701"/>
                  </a:moveTo>
                  <a:lnTo>
                    <a:pt x="0" y="0"/>
                  </a:lnTo>
                </a:path>
              </a:pathLst>
            </a:custGeom>
            <a:ln w="12700">
              <a:solidFill>
                <a:srgbClr val="000000"/>
              </a:solidFill>
            </a:ln>
          </p:spPr>
          <p:txBody>
            <a:bodyPr wrap="square" lIns="0" tIns="0" rIns="0" bIns="0" rtlCol="0">
              <a:noAutofit/>
            </a:bodyPr>
            <a:lstStyle/>
            <a:p>
              <a:endParaRPr/>
            </a:p>
          </p:txBody>
        </p:sp>
        <p:sp>
          <p:nvSpPr>
            <p:cNvPr id="31" name="object 31"/>
            <p:cNvSpPr/>
            <p:nvPr/>
          </p:nvSpPr>
          <p:spPr>
            <a:xfrm>
              <a:off x="1743525" y="4588294"/>
              <a:ext cx="0" cy="1675701"/>
            </a:xfrm>
            <a:custGeom>
              <a:avLst/>
              <a:gdLst/>
              <a:ahLst/>
              <a:cxnLst/>
              <a:rect l="l" t="t" r="r" b="b"/>
              <a:pathLst>
                <a:path h="1675701">
                  <a:moveTo>
                    <a:pt x="0" y="1675701"/>
                  </a:moveTo>
                  <a:lnTo>
                    <a:pt x="0" y="0"/>
                  </a:lnTo>
                </a:path>
              </a:pathLst>
            </a:custGeom>
            <a:ln w="12700">
              <a:solidFill>
                <a:srgbClr val="000000"/>
              </a:solidFill>
            </a:ln>
          </p:spPr>
          <p:txBody>
            <a:bodyPr wrap="square" lIns="0" tIns="0" rIns="0" bIns="0" rtlCol="0">
              <a:noAutofit/>
            </a:bodyPr>
            <a:lstStyle/>
            <a:p>
              <a:endParaRPr/>
            </a:p>
          </p:txBody>
        </p:sp>
        <p:sp>
          <p:nvSpPr>
            <p:cNvPr id="32" name="object 32"/>
            <p:cNvSpPr/>
            <p:nvPr/>
          </p:nvSpPr>
          <p:spPr>
            <a:xfrm>
              <a:off x="3327525" y="4588294"/>
              <a:ext cx="0" cy="1675701"/>
            </a:xfrm>
            <a:custGeom>
              <a:avLst/>
              <a:gdLst/>
              <a:ahLst/>
              <a:cxnLst/>
              <a:rect l="l" t="t" r="r" b="b"/>
              <a:pathLst>
                <a:path h="1675701">
                  <a:moveTo>
                    <a:pt x="0" y="1675701"/>
                  </a:moveTo>
                  <a:lnTo>
                    <a:pt x="0" y="0"/>
                  </a:lnTo>
                </a:path>
              </a:pathLst>
            </a:custGeom>
            <a:ln w="12700">
              <a:solidFill>
                <a:srgbClr val="000000"/>
              </a:solidFill>
            </a:ln>
          </p:spPr>
          <p:txBody>
            <a:bodyPr wrap="square" lIns="0" tIns="0" rIns="0" bIns="0" rtlCol="0">
              <a:noAutofit/>
            </a:bodyPr>
            <a:lstStyle/>
            <a:p>
              <a:endParaRPr/>
            </a:p>
          </p:txBody>
        </p:sp>
        <p:sp>
          <p:nvSpPr>
            <p:cNvPr id="33" name="object 33"/>
            <p:cNvSpPr/>
            <p:nvPr/>
          </p:nvSpPr>
          <p:spPr>
            <a:xfrm>
              <a:off x="4855903" y="4588294"/>
              <a:ext cx="0" cy="1675701"/>
            </a:xfrm>
            <a:custGeom>
              <a:avLst/>
              <a:gdLst/>
              <a:ahLst/>
              <a:cxnLst/>
              <a:rect l="l" t="t" r="r" b="b"/>
              <a:pathLst>
                <a:path h="1675701">
                  <a:moveTo>
                    <a:pt x="0" y="1675701"/>
                  </a:moveTo>
                  <a:lnTo>
                    <a:pt x="0" y="0"/>
                  </a:lnTo>
                </a:path>
              </a:pathLst>
            </a:custGeom>
            <a:ln w="12700">
              <a:solidFill>
                <a:srgbClr val="000000"/>
              </a:solidFill>
            </a:ln>
          </p:spPr>
          <p:txBody>
            <a:bodyPr wrap="square" lIns="0" tIns="0" rIns="0" bIns="0" rtlCol="0">
              <a:noAutofit/>
            </a:bodyPr>
            <a:lstStyle/>
            <a:p>
              <a:endParaRPr/>
            </a:p>
          </p:txBody>
        </p:sp>
        <p:sp>
          <p:nvSpPr>
            <p:cNvPr id="34" name="object 34"/>
            <p:cNvSpPr/>
            <p:nvPr/>
          </p:nvSpPr>
          <p:spPr>
            <a:xfrm>
              <a:off x="581399" y="6270345"/>
              <a:ext cx="1162126" cy="0"/>
            </a:xfrm>
            <a:custGeom>
              <a:avLst/>
              <a:gdLst/>
              <a:ahLst/>
              <a:cxnLst/>
              <a:rect l="l" t="t" r="r" b="b"/>
              <a:pathLst>
                <a:path w="1162126">
                  <a:moveTo>
                    <a:pt x="0" y="0"/>
                  </a:moveTo>
                  <a:lnTo>
                    <a:pt x="1162126" y="0"/>
                  </a:lnTo>
                </a:path>
              </a:pathLst>
            </a:custGeom>
            <a:ln w="12700">
              <a:solidFill>
                <a:srgbClr val="000000"/>
              </a:solidFill>
            </a:ln>
          </p:spPr>
          <p:txBody>
            <a:bodyPr wrap="square" lIns="0" tIns="0" rIns="0" bIns="0" rtlCol="0">
              <a:noAutofit/>
            </a:bodyPr>
            <a:lstStyle/>
            <a:p>
              <a:endParaRPr/>
            </a:p>
          </p:txBody>
        </p:sp>
        <p:sp>
          <p:nvSpPr>
            <p:cNvPr id="35" name="object 35"/>
            <p:cNvSpPr/>
            <p:nvPr/>
          </p:nvSpPr>
          <p:spPr>
            <a:xfrm>
              <a:off x="1743525" y="6270345"/>
              <a:ext cx="1583994" cy="0"/>
            </a:xfrm>
            <a:custGeom>
              <a:avLst/>
              <a:gdLst/>
              <a:ahLst/>
              <a:cxnLst/>
              <a:rect l="l" t="t" r="r" b="b"/>
              <a:pathLst>
                <a:path w="1583994">
                  <a:moveTo>
                    <a:pt x="0" y="0"/>
                  </a:moveTo>
                  <a:lnTo>
                    <a:pt x="1583994" y="0"/>
                  </a:lnTo>
                </a:path>
              </a:pathLst>
            </a:custGeom>
            <a:ln w="12700">
              <a:solidFill>
                <a:srgbClr val="000000"/>
              </a:solidFill>
            </a:ln>
          </p:spPr>
          <p:txBody>
            <a:bodyPr wrap="square" lIns="0" tIns="0" rIns="0" bIns="0" rtlCol="0">
              <a:noAutofit/>
            </a:bodyPr>
            <a:lstStyle/>
            <a:p>
              <a:endParaRPr/>
            </a:p>
          </p:txBody>
        </p:sp>
        <p:sp>
          <p:nvSpPr>
            <p:cNvPr id="36" name="object 36"/>
            <p:cNvSpPr/>
            <p:nvPr/>
          </p:nvSpPr>
          <p:spPr>
            <a:xfrm>
              <a:off x="3327525" y="6270345"/>
              <a:ext cx="1534731" cy="0"/>
            </a:xfrm>
            <a:custGeom>
              <a:avLst/>
              <a:gdLst/>
              <a:ahLst/>
              <a:cxnLst/>
              <a:rect l="l" t="t" r="r" b="b"/>
              <a:pathLst>
                <a:path w="1534731">
                  <a:moveTo>
                    <a:pt x="0" y="0"/>
                  </a:moveTo>
                  <a:lnTo>
                    <a:pt x="1534731" y="0"/>
                  </a:lnTo>
                </a:path>
              </a:pathLst>
            </a:custGeom>
            <a:ln w="12700">
              <a:solidFill>
                <a:srgbClr val="000000"/>
              </a:solidFill>
            </a:ln>
          </p:spPr>
          <p:txBody>
            <a:bodyPr wrap="square" lIns="0" tIns="0" rIns="0" bIns="0" rtlCol="0">
              <a:noAutofit/>
            </a:bodyPr>
            <a:lstStyle/>
            <a:p>
              <a:endParaRPr/>
            </a:p>
          </p:txBody>
        </p:sp>
        <p:sp>
          <p:nvSpPr>
            <p:cNvPr id="18" name="object 18"/>
            <p:cNvSpPr txBox="1"/>
            <p:nvPr/>
          </p:nvSpPr>
          <p:spPr>
            <a:xfrm>
              <a:off x="633079" y="10879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17" name="object 17"/>
            <p:cNvSpPr txBox="1"/>
            <p:nvPr/>
          </p:nvSpPr>
          <p:spPr>
            <a:xfrm>
              <a:off x="906999" y="1059180"/>
              <a:ext cx="4018584" cy="246379"/>
            </a:xfrm>
            <a:prstGeom prst="rect">
              <a:avLst/>
            </a:prstGeom>
          </p:spPr>
          <p:txBody>
            <a:bodyPr wrap="square" lIns="0" tIns="6635" rIns="0" bIns="0" rtlCol="0">
              <a:noAutofit/>
            </a:bodyPr>
            <a:lstStyle/>
            <a:p>
              <a:pPr marL="12700" algn="just"/>
              <a:r>
                <a:rPr lang="es-ES" sz="900" dirty="0">
                  <a:latin typeface="Malgun Gothic"/>
                  <a:cs typeface="Malgun Gothic"/>
                </a:rPr>
                <a:t>Escribe una forma específica de acercarse a la alabanza. Completa lo siguiente y elige dos de ellas para ponerlas en obra.</a:t>
              </a:r>
            </a:p>
          </p:txBody>
        </p:sp>
        <p:sp>
          <p:nvSpPr>
            <p:cNvPr id="16" name="object 16"/>
            <p:cNvSpPr txBox="1"/>
            <p:nvPr/>
          </p:nvSpPr>
          <p:spPr>
            <a:xfrm>
              <a:off x="755437" y="1530604"/>
              <a:ext cx="2819613" cy="139700"/>
            </a:xfrm>
            <a:prstGeom prst="rect">
              <a:avLst/>
            </a:prstGeom>
          </p:spPr>
          <p:txBody>
            <a:bodyPr wrap="square" lIns="0" tIns="6635" rIns="0" bIns="0" rtlCol="0">
              <a:noAutofit/>
            </a:bodyPr>
            <a:lstStyle/>
            <a:p>
              <a:pPr marL="12700"/>
              <a:r>
                <a:rPr sz="900" dirty="0">
                  <a:latin typeface="Malgun Gothic"/>
                  <a:cs typeface="Malgun Gothic"/>
                </a:rPr>
                <a:t>① </a:t>
              </a:r>
              <a:r>
                <a:rPr lang="es-ES" sz="900" dirty="0">
                  <a:latin typeface="Malgun Gothic"/>
                  <a:cs typeface="Malgun Gothic"/>
                </a:rPr>
                <a:t>Guardar un archivo de alabanzas en mi teléfono.</a:t>
              </a:r>
            </a:p>
          </p:txBody>
        </p:sp>
        <p:sp>
          <p:nvSpPr>
            <p:cNvPr id="15" name="object 15"/>
            <p:cNvSpPr txBox="1"/>
            <p:nvPr/>
          </p:nvSpPr>
          <p:spPr>
            <a:xfrm>
              <a:off x="755437" y="1835442"/>
              <a:ext cx="4106819" cy="168548"/>
            </a:xfrm>
            <a:prstGeom prst="rect">
              <a:avLst/>
            </a:prstGeom>
          </p:spPr>
          <p:txBody>
            <a:bodyPr wrap="square" lIns="0" tIns="6635" rIns="0" bIns="0" rtlCol="0">
              <a:noAutofit/>
            </a:bodyPr>
            <a:lstStyle/>
            <a:p>
              <a:pPr marL="12700" algn="just"/>
              <a:r>
                <a:rPr sz="900" dirty="0">
                  <a:latin typeface="Malgun Gothic"/>
                  <a:cs typeface="Malgun Gothic"/>
                </a:rPr>
                <a:t>② </a:t>
              </a:r>
              <a:r>
                <a:rPr lang="es-ES" sz="900" dirty="0">
                  <a:latin typeface="Malgun Gothic"/>
                  <a:cs typeface="Malgun Gothic"/>
                </a:rPr>
                <a:t>En vez de mirar un programa de canciones mundanas, compartir comunión </a:t>
              </a:r>
            </a:p>
            <a:p>
              <a:pPr marL="12700" algn="just"/>
              <a:r>
                <a:rPr lang="es-ES" sz="900" dirty="0">
                  <a:latin typeface="Malgun Gothic"/>
                  <a:cs typeface="Malgun Gothic"/>
                </a:rPr>
                <a:t>    con mis padres o maestros salvados.</a:t>
              </a:r>
            </a:p>
          </p:txBody>
        </p:sp>
        <p:sp>
          <p:nvSpPr>
            <p:cNvPr id="14" name="object 14"/>
            <p:cNvSpPr txBox="1"/>
            <p:nvPr/>
          </p:nvSpPr>
          <p:spPr>
            <a:xfrm>
              <a:off x="755437" y="2247900"/>
              <a:ext cx="2972013" cy="134093"/>
            </a:xfrm>
            <a:prstGeom prst="rect">
              <a:avLst/>
            </a:prstGeom>
          </p:spPr>
          <p:txBody>
            <a:bodyPr wrap="square" lIns="0" tIns="6635" rIns="0" bIns="0" rtlCol="0">
              <a:noAutofit/>
            </a:bodyPr>
            <a:lstStyle/>
            <a:p>
              <a:pPr marL="12700"/>
              <a:r>
                <a:rPr sz="900" dirty="0">
                  <a:latin typeface="Malgun Gothic"/>
                  <a:cs typeface="Malgun Gothic"/>
                </a:rPr>
                <a:t>③ </a:t>
              </a:r>
              <a:r>
                <a:rPr lang="es-ES" sz="900" dirty="0">
                  <a:latin typeface="Malgun Gothic"/>
                  <a:cs typeface="Malgun Gothic"/>
                </a:rPr>
                <a:t>Memorizar la letra de una alabanza cada semana.</a:t>
              </a:r>
            </a:p>
          </p:txBody>
        </p:sp>
        <p:sp>
          <p:nvSpPr>
            <p:cNvPr id="13" name="object 13"/>
            <p:cNvSpPr txBox="1"/>
            <p:nvPr/>
          </p:nvSpPr>
          <p:spPr>
            <a:xfrm>
              <a:off x="755436" y="2552738"/>
              <a:ext cx="2972013" cy="168548"/>
            </a:xfrm>
            <a:prstGeom prst="rect">
              <a:avLst/>
            </a:prstGeom>
          </p:spPr>
          <p:txBody>
            <a:bodyPr wrap="square" lIns="0" tIns="6635" rIns="0" bIns="0" rtlCol="0">
              <a:noAutofit/>
            </a:bodyPr>
            <a:lstStyle/>
            <a:p>
              <a:pPr marL="12700"/>
              <a:r>
                <a:rPr sz="900" dirty="0">
                  <a:latin typeface="Malgun Gothic"/>
                  <a:cs typeface="Malgun Gothic"/>
                </a:rPr>
                <a:t>④ </a:t>
              </a:r>
              <a:r>
                <a:rPr lang="es-ES" sz="900" dirty="0">
                  <a:latin typeface="Malgun Gothic"/>
                  <a:cs typeface="Malgun Gothic"/>
                </a:rPr>
                <a:t>Escuchar una alabanza antes de irme a dormir.</a:t>
              </a:r>
            </a:p>
          </p:txBody>
        </p:sp>
        <p:sp>
          <p:nvSpPr>
            <p:cNvPr id="12" name="object 12"/>
            <p:cNvSpPr txBox="1"/>
            <p:nvPr/>
          </p:nvSpPr>
          <p:spPr>
            <a:xfrm>
              <a:off x="755437" y="2857576"/>
              <a:ext cx="156844" cy="139700"/>
            </a:xfrm>
            <a:prstGeom prst="rect">
              <a:avLst/>
            </a:prstGeom>
          </p:spPr>
          <p:txBody>
            <a:bodyPr wrap="square" lIns="0" tIns="6635" rIns="0" bIns="0" rtlCol="0">
              <a:noAutofit/>
            </a:bodyPr>
            <a:lstStyle/>
            <a:p>
              <a:pPr marL="12700">
                <a:lnSpc>
                  <a:spcPts val="1045"/>
                </a:lnSpc>
              </a:pPr>
              <a:r>
                <a:rPr sz="900" dirty="0">
                  <a:latin typeface="Malgun Gothic"/>
                  <a:cs typeface="Malgun Gothic"/>
                </a:rPr>
                <a:t>⑤</a:t>
              </a:r>
              <a:endParaRPr sz="900">
                <a:latin typeface="Malgun Gothic"/>
                <a:cs typeface="Malgun Gothic"/>
              </a:endParaRPr>
            </a:p>
          </p:txBody>
        </p:sp>
        <p:sp>
          <p:nvSpPr>
            <p:cNvPr id="11" name="object 11"/>
            <p:cNvSpPr txBox="1"/>
            <p:nvPr/>
          </p:nvSpPr>
          <p:spPr>
            <a:xfrm>
              <a:off x="755437" y="3162414"/>
              <a:ext cx="156844" cy="139700"/>
            </a:xfrm>
            <a:prstGeom prst="rect">
              <a:avLst/>
            </a:prstGeom>
          </p:spPr>
          <p:txBody>
            <a:bodyPr wrap="square" lIns="0" tIns="6635" rIns="0" bIns="0" rtlCol="0">
              <a:noAutofit/>
            </a:bodyPr>
            <a:lstStyle/>
            <a:p>
              <a:pPr marL="12700">
                <a:lnSpc>
                  <a:spcPts val="1045"/>
                </a:lnSpc>
              </a:pPr>
              <a:r>
                <a:rPr sz="900" dirty="0">
                  <a:latin typeface="Malgun Gothic"/>
                  <a:cs typeface="Malgun Gothic"/>
                </a:rPr>
                <a:t>⑥</a:t>
              </a:r>
            </a:p>
          </p:txBody>
        </p:sp>
        <p:sp>
          <p:nvSpPr>
            <p:cNvPr id="10" name="object 10"/>
            <p:cNvSpPr txBox="1"/>
            <p:nvPr/>
          </p:nvSpPr>
          <p:spPr>
            <a:xfrm>
              <a:off x="633079" y="38340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9" name="object 9"/>
            <p:cNvSpPr txBox="1"/>
            <p:nvPr/>
          </p:nvSpPr>
          <p:spPr>
            <a:xfrm>
              <a:off x="901700" y="3817620"/>
              <a:ext cx="4023883" cy="182879"/>
            </a:xfrm>
            <a:prstGeom prst="rect">
              <a:avLst/>
            </a:prstGeom>
          </p:spPr>
          <p:txBody>
            <a:bodyPr wrap="square" lIns="0" tIns="6635" rIns="0" bIns="0" rtlCol="0">
              <a:noAutofit/>
            </a:bodyPr>
            <a:lstStyle/>
            <a:p>
              <a:pPr marL="12700" algn="just"/>
              <a:r>
                <a:rPr lang="es-ES" sz="900" dirty="0">
                  <a:latin typeface="Malgun Gothic"/>
                  <a:cs typeface="Malgun Gothic"/>
                </a:rPr>
                <a:t>Elige una canción que te gusta del himnario o una canción de alabanza y medítala.</a:t>
              </a:r>
            </a:p>
          </p:txBody>
        </p:sp>
        <p:sp>
          <p:nvSpPr>
            <p:cNvPr id="7" name="object 7"/>
            <p:cNvSpPr txBox="1"/>
            <p:nvPr/>
          </p:nvSpPr>
          <p:spPr>
            <a:xfrm>
              <a:off x="587749" y="4243946"/>
              <a:ext cx="1155776" cy="344347"/>
            </a:xfrm>
            <a:prstGeom prst="rect">
              <a:avLst/>
            </a:prstGeom>
          </p:spPr>
          <p:txBody>
            <a:bodyPr wrap="square" lIns="0" tIns="40640" rIns="0" bIns="0" rtlCol="0">
              <a:noAutofit/>
            </a:bodyPr>
            <a:lstStyle/>
            <a:p>
              <a:pPr marR="367149" algn="ctr">
                <a:lnSpc>
                  <a:spcPct val="143312"/>
                </a:lnSpc>
              </a:pPr>
              <a:endParaRPr sz="900" dirty="0">
                <a:latin typeface="Malgun Gothic"/>
                <a:cs typeface="Malgun Gothic"/>
              </a:endParaRPr>
            </a:p>
          </p:txBody>
        </p:sp>
        <p:sp>
          <p:nvSpPr>
            <p:cNvPr id="6" name="object 6"/>
            <p:cNvSpPr txBox="1"/>
            <p:nvPr/>
          </p:nvSpPr>
          <p:spPr>
            <a:xfrm>
              <a:off x="1743525" y="4243946"/>
              <a:ext cx="1583999" cy="344347"/>
            </a:xfrm>
            <a:prstGeom prst="rect">
              <a:avLst/>
            </a:prstGeom>
          </p:spPr>
          <p:txBody>
            <a:bodyPr wrap="square" lIns="0" tIns="40640" rIns="0" bIns="0" rtlCol="0">
              <a:noAutofit/>
            </a:bodyPr>
            <a:lstStyle/>
            <a:p>
              <a:pPr marL="499569">
                <a:lnSpc>
                  <a:spcPct val="143312"/>
                </a:lnSpc>
              </a:pPr>
              <a:endParaRPr sz="900" dirty="0">
                <a:latin typeface="Malgun Gothic"/>
                <a:cs typeface="Malgun Gothic"/>
              </a:endParaRPr>
            </a:p>
          </p:txBody>
        </p:sp>
        <p:sp>
          <p:nvSpPr>
            <p:cNvPr id="5" name="object 5"/>
            <p:cNvSpPr txBox="1"/>
            <p:nvPr/>
          </p:nvSpPr>
          <p:spPr>
            <a:xfrm>
              <a:off x="3327525" y="4243946"/>
              <a:ext cx="1528377" cy="344347"/>
            </a:xfrm>
            <a:prstGeom prst="rect">
              <a:avLst/>
            </a:prstGeom>
          </p:spPr>
          <p:txBody>
            <a:bodyPr wrap="square" lIns="0" tIns="40640" rIns="0" bIns="0" rtlCol="0">
              <a:noAutofit/>
            </a:bodyPr>
            <a:lstStyle/>
            <a:p>
              <a:pPr marL="485161">
                <a:lnSpc>
                  <a:spcPct val="143312"/>
                </a:lnSpc>
              </a:pPr>
              <a:endParaRPr sz="900" dirty="0">
                <a:latin typeface="Malgun Gothic"/>
                <a:cs typeface="Malgun Gothic"/>
              </a:endParaRPr>
            </a:p>
          </p:txBody>
        </p:sp>
        <p:sp>
          <p:nvSpPr>
            <p:cNvPr id="4" name="object 4"/>
            <p:cNvSpPr txBox="1"/>
            <p:nvPr/>
          </p:nvSpPr>
          <p:spPr>
            <a:xfrm>
              <a:off x="587749" y="4588294"/>
              <a:ext cx="1155776" cy="1682051"/>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1743525" y="4588294"/>
              <a:ext cx="1583999" cy="1682051"/>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327525" y="4588294"/>
              <a:ext cx="1528377" cy="1682051"/>
            </a:xfrm>
            <a:prstGeom prst="rect">
              <a:avLst/>
            </a:prstGeom>
          </p:spPr>
          <p:txBody>
            <a:bodyPr wrap="square" lIns="0" tIns="0" rIns="0" bIns="0" rtlCol="0">
              <a:noAutofit/>
            </a:bodyPr>
            <a:lstStyle/>
            <a:p>
              <a:pPr marL="25400">
                <a:lnSpc>
                  <a:spcPts val="1000"/>
                </a:lnSpc>
              </a:pPr>
              <a:endParaRPr sz="1000"/>
            </a:p>
          </p:txBody>
        </p:sp>
        <p:sp>
          <p:nvSpPr>
            <p:cNvPr id="41" name="TextBox 40">
              <a:extLst>
                <a:ext uri="{FF2B5EF4-FFF2-40B4-BE49-F238E27FC236}">
                  <a16:creationId xmlns:a16="http://schemas.microsoft.com/office/drawing/2014/main" id="{2BC72286-2F79-40FD-AADA-6C4AC1E58660}"/>
                </a:ext>
              </a:extLst>
            </p:cNvPr>
            <p:cNvSpPr txBox="1"/>
            <p:nvPr/>
          </p:nvSpPr>
          <p:spPr>
            <a:xfrm>
              <a:off x="587749" y="4320890"/>
              <a:ext cx="1162122" cy="215444"/>
            </a:xfrm>
            <a:prstGeom prst="rect">
              <a:avLst/>
            </a:prstGeom>
            <a:noFill/>
          </p:spPr>
          <p:txBody>
            <a:bodyPr wrap="square" rtlCol="0" anchor="ctr">
              <a:spAutoFit/>
            </a:bodyPr>
            <a:lstStyle/>
            <a:p>
              <a:pPr algn="ctr"/>
              <a:r>
                <a:rPr lang="es-ES" sz="800" dirty="0">
                  <a:solidFill>
                    <a:srgbClr val="FFFFFF"/>
                  </a:solidFill>
                  <a:latin typeface="Malgun Gothic"/>
                  <a:cs typeface="Malgun Gothic"/>
                </a:rPr>
                <a:t>Título de la Alabanza</a:t>
              </a:r>
              <a:endParaRPr lang="es-ES" sz="800" dirty="0">
                <a:latin typeface="Malgun Gothic"/>
                <a:cs typeface="Malgun Gothic"/>
              </a:endParaRPr>
            </a:p>
          </p:txBody>
        </p:sp>
        <p:sp>
          <p:nvSpPr>
            <p:cNvPr id="42" name="TextBox 41">
              <a:extLst>
                <a:ext uri="{FF2B5EF4-FFF2-40B4-BE49-F238E27FC236}">
                  <a16:creationId xmlns:a16="http://schemas.microsoft.com/office/drawing/2014/main" id="{2A0F3A70-9D6B-462E-9AEE-690DECD696A8}"/>
                </a:ext>
              </a:extLst>
            </p:cNvPr>
            <p:cNvSpPr txBox="1"/>
            <p:nvPr/>
          </p:nvSpPr>
          <p:spPr>
            <a:xfrm>
              <a:off x="1805505" y="4249207"/>
              <a:ext cx="1453682" cy="338554"/>
            </a:xfrm>
            <a:prstGeom prst="rect">
              <a:avLst/>
            </a:prstGeom>
            <a:noFill/>
          </p:spPr>
          <p:txBody>
            <a:bodyPr wrap="square" rtlCol="0" anchor="ctr">
              <a:spAutoFit/>
            </a:bodyPr>
            <a:lstStyle/>
            <a:p>
              <a:pPr algn="ctr"/>
              <a:r>
                <a:rPr lang="es-ES" sz="800" dirty="0">
                  <a:solidFill>
                    <a:srgbClr val="FFFFFF"/>
                  </a:solidFill>
                  <a:latin typeface="Malgun Gothic"/>
                  <a:cs typeface="Malgun Gothic"/>
                </a:rPr>
                <a:t>Letras que está grabada en tu corazón</a:t>
              </a:r>
              <a:endParaRPr lang="es-ES" sz="800" dirty="0">
                <a:latin typeface="Malgun Gothic"/>
                <a:cs typeface="Malgun Gothic"/>
              </a:endParaRPr>
            </a:p>
          </p:txBody>
        </p:sp>
        <p:sp>
          <p:nvSpPr>
            <p:cNvPr id="43" name="TextBox 42">
              <a:extLst>
                <a:ext uri="{FF2B5EF4-FFF2-40B4-BE49-F238E27FC236}">
                  <a16:creationId xmlns:a16="http://schemas.microsoft.com/office/drawing/2014/main" id="{A1DFD8B4-4FAB-453D-AF00-6284BCE916DB}"/>
                </a:ext>
              </a:extLst>
            </p:cNvPr>
            <p:cNvSpPr txBox="1"/>
            <p:nvPr/>
          </p:nvSpPr>
          <p:spPr>
            <a:xfrm>
              <a:off x="3327516" y="4252985"/>
              <a:ext cx="1522021" cy="338554"/>
            </a:xfrm>
            <a:prstGeom prst="rect">
              <a:avLst/>
            </a:prstGeom>
            <a:noFill/>
          </p:spPr>
          <p:txBody>
            <a:bodyPr wrap="square" rtlCol="0" anchor="ctr">
              <a:spAutoFit/>
            </a:bodyPr>
            <a:lstStyle/>
            <a:p>
              <a:pPr algn="ctr"/>
              <a:r>
                <a:rPr lang="es-ES" sz="800" dirty="0">
                  <a:solidFill>
                    <a:srgbClr val="FFFFFF"/>
                  </a:solidFill>
                  <a:latin typeface="Malgun Gothic"/>
                  <a:cs typeface="Malgun Gothic"/>
                </a:rPr>
                <a:t>Meditación </a:t>
              </a:r>
            </a:p>
            <a:p>
              <a:pPr algn="ctr"/>
              <a:r>
                <a:rPr lang="es-ES" sz="800" dirty="0">
                  <a:solidFill>
                    <a:srgbClr val="FFFFFF"/>
                  </a:solidFill>
                  <a:latin typeface="Malgun Gothic"/>
                  <a:cs typeface="Malgun Gothic"/>
                </a:rPr>
                <a:t>(Lo que has sentido)</a:t>
              </a:r>
              <a:endParaRPr lang="es-ES" sz="800" dirty="0">
                <a:latin typeface="Malgun Gothic"/>
                <a:cs typeface="Malgun Gothic"/>
              </a:endParaRPr>
            </a:p>
          </p:txBody>
        </p:sp>
      </p:grpSp>
      <p:sp>
        <p:nvSpPr>
          <p:cNvPr id="46" name="object 9">
            <a:extLst>
              <a:ext uri="{FF2B5EF4-FFF2-40B4-BE49-F238E27FC236}">
                <a16:creationId xmlns:a16="http://schemas.microsoft.com/office/drawing/2014/main" id="{7F0E10A1-2BAE-4150-AEF4-63807F49BEFF}"/>
              </a:ext>
            </a:extLst>
          </p:cNvPr>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31</a:t>
            </a:r>
            <a:endParaRPr sz="1000" dirty="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2S 23:1</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Sal 57:7</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Sal 100:4</a:t>
              </a:r>
              <a:endParaRPr lang="es-ES" sz="1000" dirty="0">
                <a:latin typeface="Malgun Gothic"/>
                <a:cs typeface="Malgun Gothic"/>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
        <p:nvSpPr>
          <p:cNvPr id="99" name="object 26">
            <a:extLst>
              <a:ext uri="{FF2B5EF4-FFF2-40B4-BE49-F238E27FC236}">
                <a16:creationId xmlns:a16="http://schemas.microsoft.com/office/drawing/2014/main" id="{BCAA453A-8C66-4135-808B-E81A5316E53B}"/>
              </a:ext>
            </a:extLst>
          </p:cNvPr>
          <p:cNvSpPr txBox="1"/>
          <p:nvPr/>
        </p:nvSpPr>
        <p:spPr>
          <a:xfrm>
            <a:off x="220626" y="7551124"/>
            <a:ext cx="204563" cy="150232"/>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32</a:t>
            </a:r>
            <a:endParaRPr sz="988"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Sal 104:33</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Sal 150:6</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Is 57:19</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He 13:15</a:t>
              </a:r>
              <a:endParaRPr lang="es-ES" sz="1000" dirty="0">
                <a:latin typeface="Malgun Gothic"/>
                <a:cs typeface="Malgun Gothic"/>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
        <p:nvSpPr>
          <p:cNvPr id="120" name="object 34">
            <a:extLst>
              <a:ext uri="{FF2B5EF4-FFF2-40B4-BE49-F238E27FC236}">
                <a16:creationId xmlns:a16="http://schemas.microsoft.com/office/drawing/2014/main" id="{71597C3F-6816-40F3-A664-CC8F9E92828A}"/>
              </a:ext>
            </a:extLst>
          </p:cNvPr>
          <p:cNvSpPr txBox="1"/>
          <p:nvPr/>
        </p:nvSpPr>
        <p:spPr>
          <a:xfrm>
            <a:off x="5014301" y="7559915"/>
            <a:ext cx="215038" cy="139411"/>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33</a:t>
            </a:r>
            <a:endParaRPr sz="988" dirty="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그룹 9">
            <a:extLst>
              <a:ext uri="{FF2B5EF4-FFF2-40B4-BE49-F238E27FC236}">
                <a16:creationId xmlns:a16="http://schemas.microsoft.com/office/drawing/2014/main" id="{73A2A203-38E9-4E94-8928-EFDD35C66E09}"/>
              </a:ext>
            </a:extLst>
          </p:cNvPr>
          <p:cNvGrpSpPr/>
          <p:nvPr/>
        </p:nvGrpSpPr>
        <p:grpSpPr>
          <a:xfrm>
            <a:off x="0" y="-12"/>
            <a:ext cx="5471998" cy="7992008"/>
            <a:chOff x="0" y="-12"/>
            <a:chExt cx="5471998" cy="7992008"/>
          </a:xfrm>
        </p:grpSpPr>
        <p:sp>
          <p:nvSpPr>
            <p:cNvPr id="12" name="object 12"/>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23" name="object 23"/>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L="230249">
                <a:lnSpc>
                  <a:spcPct val="97574"/>
                </a:lnSpc>
                <a:spcBef>
                  <a:spcPts val="59000"/>
                </a:spcBef>
              </a:pPr>
              <a:r>
                <a:rPr sz="1200" b="1" spc="64" dirty="0">
                  <a:latin typeface="Consolas"/>
                  <a:cs typeface="Consolas"/>
                </a:rPr>
                <a:t>7</a:t>
              </a:r>
              <a:endParaRPr sz="1200">
                <a:latin typeface="Consolas"/>
                <a:cs typeface="Consolas"/>
              </a:endParaRPr>
            </a:p>
          </p:txBody>
        </p:sp>
        <p:sp>
          <p:nvSpPr>
            <p:cNvPr id="13" name="object 13"/>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4" name="object 14"/>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5" name="object 15"/>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20" name="object 20"/>
            <p:cNvSpPr/>
            <p:nvPr/>
          </p:nvSpPr>
          <p:spPr>
            <a:xfrm>
              <a:off x="411028"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21" name="object 21"/>
            <p:cNvSpPr/>
            <p:nvPr/>
          </p:nvSpPr>
          <p:spPr>
            <a:xfrm>
              <a:off x="120703"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2" name="object 22"/>
            <p:cNvSpPr/>
            <p:nvPr/>
          </p:nvSpPr>
          <p:spPr>
            <a:xfrm>
              <a:off x="1600603" y="4516139"/>
              <a:ext cx="2072382" cy="2766851"/>
            </a:xfrm>
            <a:prstGeom prst="rect">
              <a:avLst/>
            </a:prstGeom>
            <a:blipFill>
              <a:blip r:embed="rId3" cstate="print"/>
              <a:stretch>
                <a:fillRect/>
              </a:stretch>
            </a:blipFill>
          </p:spPr>
          <p:txBody>
            <a:bodyPr wrap="square" lIns="0" tIns="0" rIns="0" bIns="0" rtlCol="0">
              <a:noAutofit/>
            </a:bodyPr>
            <a:lstStyle/>
            <a:p>
              <a:endParaRPr/>
            </a:p>
          </p:txBody>
        </p:sp>
        <p:sp>
          <p:nvSpPr>
            <p:cNvPr id="11" name="object 11"/>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9" name="object 9"/>
            <p:cNvSpPr txBox="1"/>
            <p:nvPr/>
          </p:nvSpPr>
          <p:spPr>
            <a:xfrm>
              <a:off x="1523499" y="1093600"/>
              <a:ext cx="3118351" cy="254000"/>
            </a:xfrm>
            <a:prstGeom prst="rect">
              <a:avLst/>
            </a:prstGeom>
          </p:spPr>
          <p:txBody>
            <a:bodyPr wrap="square" lIns="0" tIns="12700" rIns="0" bIns="0" rtlCol="0">
              <a:noAutofit/>
            </a:bodyPr>
            <a:lstStyle/>
            <a:p>
              <a:pPr marL="12700">
                <a:lnSpc>
                  <a:spcPts val="2000"/>
                </a:lnSpc>
              </a:pPr>
              <a:r>
                <a:rPr lang="es-ES" dirty="0">
                  <a:solidFill>
                    <a:srgbClr val="00ADEF"/>
                  </a:solidFill>
                  <a:latin typeface="Times New Roman" panose="02020603050405020304" pitchFamily="18" charset="0"/>
                  <a:cs typeface="Times New Roman" panose="02020603050405020304" pitchFamily="18" charset="0"/>
                </a:rPr>
                <a:t>Una vida que busca la verdad</a:t>
              </a:r>
            </a:p>
          </p:txBody>
        </p:sp>
        <p:sp>
          <p:nvSpPr>
            <p:cNvPr id="8" name="object 8"/>
            <p:cNvSpPr txBox="1"/>
            <p:nvPr/>
          </p:nvSpPr>
          <p:spPr>
            <a:xfrm>
              <a:off x="442786" y="1738124"/>
              <a:ext cx="4417851" cy="571570"/>
            </a:xfrm>
            <a:prstGeom prst="rect">
              <a:avLst/>
            </a:prstGeom>
          </p:spPr>
          <p:txBody>
            <a:bodyPr wrap="square" lIns="0" tIns="6604" rIns="0" bIns="0" rtlCol="0">
              <a:noAutofit/>
            </a:bodyPr>
            <a:lstStyle/>
            <a:p>
              <a:pPr marR="16785" indent="120650" algn="just"/>
              <a:r>
                <a:rPr lang="es-ES" sz="900" dirty="0">
                  <a:latin typeface="맑은 고딕" panose="020B0503020000020004" pitchFamily="34" charset="-127"/>
                  <a:ea typeface="맑은 고딕" panose="020B0503020000020004" pitchFamily="34" charset="-127"/>
                  <a:cs typeface="Malgun Gothic"/>
                </a:rPr>
                <a:t>Un joven que había estado en un largo peregrinaje para encontrar la verdad conoció a un monje. El joven le preguntó al monje cómo podía encontrar el verdadero camino de la vida. El monje llevó al joven al estanque y de repente lo empujó al agua.</a:t>
              </a:r>
            </a:p>
          </p:txBody>
        </p:sp>
        <p:sp>
          <p:nvSpPr>
            <p:cNvPr id="7" name="object 7"/>
            <p:cNvSpPr txBox="1"/>
            <p:nvPr/>
          </p:nvSpPr>
          <p:spPr>
            <a:xfrm>
              <a:off x="442786" y="2462094"/>
              <a:ext cx="4418280" cy="395407"/>
            </a:xfrm>
            <a:prstGeom prst="rect">
              <a:avLst/>
            </a:prstGeom>
          </p:spPr>
          <p:txBody>
            <a:bodyPr wrap="square" lIns="0" tIns="6604" rIns="0" bIns="0" rtlCol="0">
              <a:noAutofit/>
            </a:bodyPr>
            <a:lstStyle/>
            <a:p>
              <a:pPr indent="120650" algn="just"/>
              <a:r>
                <a:rPr lang="es-ES" sz="900" dirty="0">
                  <a:latin typeface="맑은 고딕" panose="020B0503020000020004" pitchFamily="34" charset="-127"/>
                  <a:ea typeface="맑은 고딕" panose="020B0503020000020004" pitchFamily="34" charset="-127"/>
                  <a:cs typeface="Malgun Gothic"/>
                </a:rPr>
                <a:t>El joven luchó por salir del agua, pero el monje continuó empujando al joven hacia el agua. Cuando el joven estaba luchando y estaba a punto de morir, el monje lo sacó a rastras y preguntó.</a:t>
              </a:r>
            </a:p>
          </p:txBody>
        </p:sp>
        <p:sp>
          <p:nvSpPr>
            <p:cNvPr id="6" name="object 6"/>
            <p:cNvSpPr txBox="1"/>
            <p:nvPr/>
          </p:nvSpPr>
          <p:spPr>
            <a:xfrm>
              <a:off x="550800" y="3022600"/>
              <a:ext cx="2142285" cy="139700"/>
            </a:xfrm>
            <a:prstGeom prst="rect">
              <a:avLst/>
            </a:prstGeom>
          </p:spPr>
          <p:txBody>
            <a:bodyPr wrap="square" lIns="0" tIns="6604" rIns="0" bIns="0" rtlCol="0">
              <a:noAutofit/>
            </a:bodyPr>
            <a:lstStyle/>
            <a:p>
              <a:pPr marL="12700" algn="just"/>
              <a:r>
                <a:rPr lang="es-ES" sz="900" dirty="0">
                  <a:latin typeface="맑은 고딕" panose="020B0503020000020004" pitchFamily="34" charset="-127"/>
                  <a:ea typeface="맑은 고딕" panose="020B0503020000020004" pitchFamily="34" charset="-127"/>
                  <a:cs typeface="Arial"/>
                </a:rPr>
                <a:t>"¿Qué era lo más necesario en el agua?"</a:t>
              </a:r>
              <a:endParaRPr sz="900" dirty="0">
                <a:latin typeface="맑은 고딕" panose="020B0503020000020004" pitchFamily="34" charset="-127"/>
                <a:ea typeface="맑은 고딕" panose="020B0503020000020004" pitchFamily="34" charset="-127"/>
                <a:cs typeface="Arial"/>
              </a:endParaRPr>
            </a:p>
          </p:txBody>
        </p:sp>
        <p:sp>
          <p:nvSpPr>
            <p:cNvPr id="5" name="object 5"/>
            <p:cNvSpPr txBox="1"/>
            <p:nvPr/>
          </p:nvSpPr>
          <p:spPr>
            <a:xfrm>
              <a:off x="550805" y="3314700"/>
              <a:ext cx="1206620" cy="139700"/>
            </a:xfrm>
            <a:prstGeom prst="rect">
              <a:avLst/>
            </a:prstGeom>
          </p:spPr>
          <p:txBody>
            <a:bodyPr wrap="square" lIns="0" tIns="6604" rIns="0" bIns="0" rtlCol="0">
              <a:noAutofit/>
            </a:bodyPr>
            <a:lstStyle/>
            <a:p>
              <a:pPr marL="12700" algn="just"/>
              <a:r>
                <a:rPr sz="900" dirty="0">
                  <a:latin typeface="맑은 고딕" panose="020B0503020000020004" pitchFamily="34" charset="-127"/>
                  <a:ea typeface="맑은 고딕" panose="020B0503020000020004" pitchFamily="34" charset="-127"/>
                  <a:cs typeface="Arial"/>
                </a:rPr>
                <a:t>“</a:t>
              </a:r>
              <a:r>
                <a:rPr lang="es-ES" sz="900" dirty="0">
                  <a:latin typeface="맑은 고딕" panose="020B0503020000020004" pitchFamily="34" charset="-127"/>
                  <a:ea typeface="맑은 고딕" panose="020B0503020000020004" pitchFamily="34" charset="-127"/>
                  <a:cs typeface="Arial"/>
                </a:rPr>
                <a:t>Respirar</a:t>
              </a:r>
              <a:r>
                <a:rPr sz="900" dirty="0">
                  <a:latin typeface="맑은 고딕" panose="020B0503020000020004" pitchFamily="34" charset="-127"/>
                  <a:ea typeface="맑은 고딕" panose="020B0503020000020004" pitchFamily="34" charset="-127"/>
                  <a:cs typeface="Malgun Gothic"/>
                </a:rPr>
                <a:t>.</a:t>
              </a:r>
              <a:r>
                <a:rPr sz="900" dirty="0">
                  <a:latin typeface="맑은 고딕" panose="020B0503020000020004" pitchFamily="34" charset="-127"/>
                  <a:ea typeface="맑은 고딕" panose="020B0503020000020004" pitchFamily="34" charset="-127"/>
                  <a:cs typeface="Arial"/>
                </a:rPr>
                <a:t>”</a:t>
              </a:r>
            </a:p>
          </p:txBody>
        </p:sp>
        <p:sp>
          <p:nvSpPr>
            <p:cNvPr id="4" name="object 4"/>
            <p:cNvSpPr txBox="1"/>
            <p:nvPr/>
          </p:nvSpPr>
          <p:spPr>
            <a:xfrm>
              <a:off x="442812" y="3619500"/>
              <a:ext cx="4412519" cy="304749"/>
            </a:xfrm>
            <a:prstGeom prst="rect">
              <a:avLst/>
            </a:prstGeom>
          </p:spPr>
          <p:txBody>
            <a:bodyPr wrap="square" lIns="0" tIns="6604" rIns="0" bIns="0" rtlCol="0">
              <a:noAutofit/>
            </a:bodyPr>
            <a:lstStyle/>
            <a:p>
              <a:pPr indent="119063" algn="just"/>
              <a:r>
                <a:rPr lang="es-ES" sz="900" dirty="0">
                  <a:latin typeface="맑은 고딕" panose="020B0503020000020004" pitchFamily="34" charset="-127"/>
                  <a:ea typeface="맑은 고딕" panose="020B0503020000020004" pitchFamily="34" charset="-127"/>
                  <a:cs typeface="Arial"/>
                </a:rPr>
                <a:t>“¿Has intentado con tanta ansiedad encontrar la verdad? La verdad sólo la obtienen quienes la buscan con tanto anhelo.”</a:t>
              </a:r>
            </a:p>
          </p:txBody>
        </p:sp>
        <p:sp>
          <p:nvSpPr>
            <p:cNvPr id="3" name="object 3"/>
            <p:cNvSpPr txBox="1"/>
            <p:nvPr/>
          </p:nvSpPr>
          <p:spPr>
            <a:xfrm>
              <a:off x="550800" y="4076701"/>
              <a:ext cx="4304531" cy="261294"/>
            </a:xfrm>
            <a:prstGeom prst="rect">
              <a:avLst/>
            </a:prstGeom>
          </p:spPr>
          <p:txBody>
            <a:bodyPr wrap="square" lIns="0" tIns="6635" rIns="0" bIns="0" rtlCol="0">
              <a:noAutofit/>
            </a:bodyPr>
            <a:lstStyle/>
            <a:p>
              <a:pPr marL="12700" algn="just"/>
              <a:r>
                <a:rPr lang="es-ES" sz="900" dirty="0">
                  <a:solidFill>
                    <a:srgbClr val="00ADEF"/>
                  </a:solidFill>
                  <a:latin typeface="맑은 고딕" panose="020B0503020000020004" pitchFamily="34" charset="-127"/>
                  <a:ea typeface="맑은 고딕" panose="020B0503020000020004" pitchFamily="34" charset="-127"/>
                  <a:cs typeface="Malgun Gothic"/>
                </a:rPr>
                <a:t>Y me buscaréis y me hallaréis, porque me buscaréis de todo vuestro corazón.</a:t>
              </a:r>
              <a:r>
                <a:rPr sz="900" dirty="0">
                  <a:solidFill>
                    <a:srgbClr val="00ADEF"/>
                  </a:solidFill>
                  <a:latin typeface="맑은 고딕" panose="020B0503020000020004" pitchFamily="34" charset="-127"/>
                  <a:ea typeface="맑은 고딕" panose="020B0503020000020004" pitchFamily="34" charset="-127"/>
                  <a:cs typeface="Malgun Gothic"/>
                </a:rPr>
                <a:t> </a:t>
              </a:r>
              <a:r>
                <a:rPr lang="es-ES" sz="900" dirty="0">
                  <a:solidFill>
                    <a:srgbClr val="00ADEF"/>
                  </a:solidFill>
                  <a:latin typeface="맑은 고딕" panose="020B0503020000020004" pitchFamily="34" charset="-127"/>
                  <a:ea typeface="맑은 고딕" panose="020B0503020000020004" pitchFamily="34" charset="-127"/>
                  <a:cs typeface="Malgun Gothic"/>
                </a:rPr>
                <a:t> </a:t>
              </a:r>
              <a:r>
                <a:rPr sz="900" dirty="0">
                  <a:solidFill>
                    <a:srgbClr val="00ADEF"/>
                  </a:solidFill>
                  <a:latin typeface="맑은 고딕" panose="020B0503020000020004" pitchFamily="34" charset="-127"/>
                  <a:ea typeface="맑은 고딕" panose="020B0503020000020004" pitchFamily="34" charset="-127"/>
                  <a:cs typeface="Malgun Gothic"/>
                </a:rPr>
                <a:t>(</a:t>
              </a:r>
              <a:r>
                <a:rPr lang="es-ES" sz="900" dirty="0">
                  <a:solidFill>
                    <a:srgbClr val="00ADEF"/>
                  </a:solidFill>
                  <a:latin typeface="맑은 고딕" panose="020B0503020000020004" pitchFamily="34" charset="-127"/>
                  <a:ea typeface="맑은 고딕" panose="020B0503020000020004" pitchFamily="34" charset="-127"/>
                  <a:cs typeface="Malgun Gothic"/>
                </a:rPr>
                <a:t>Jer</a:t>
              </a:r>
              <a:r>
                <a:rPr sz="900" dirty="0">
                  <a:solidFill>
                    <a:srgbClr val="00ADEF"/>
                  </a:solidFill>
                  <a:latin typeface="맑은 고딕" panose="020B0503020000020004" pitchFamily="34" charset="-127"/>
                  <a:ea typeface="맑은 고딕" panose="020B0503020000020004" pitchFamily="34" charset="-127"/>
                  <a:cs typeface="Malgun Gothic"/>
                </a:rPr>
                <a:t> 29:13)</a:t>
              </a:r>
              <a:endParaRPr sz="900" dirty="0">
                <a:latin typeface="맑은 고딕" panose="020B0503020000020004" pitchFamily="34" charset="-127"/>
                <a:ea typeface="맑은 고딕" panose="020B0503020000020004" pitchFamily="34" charset="-127"/>
                <a:cs typeface="Malgun Gothic"/>
              </a:endParaRPr>
            </a:p>
          </p:txBody>
        </p:sp>
        <p:sp>
          <p:nvSpPr>
            <p:cNvPr id="24" name="object 7">
              <a:extLst>
                <a:ext uri="{FF2B5EF4-FFF2-40B4-BE49-F238E27FC236}">
                  <a16:creationId xmlns:a16="http://schemas.microsoft.com/office/drawing/2014/main" id="{40CFD29E-E867-4003-9D44-42CA57C2E614}"/>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
        <p:nvSpPr>
          <p:cNvPr id="26" name="object 5">
            <a:extLst>
              <a:ext uri="{FF2B5EF4-FFF2-40B4-BE49-F238E27FC236}">
                <a16:creationId xmlns:a16="http://schemas.microsoft.com/office/drawing/2014/main" id="{95B3A9A2-6649-48D4-939E-4AC49AA7E9BC}"/>
              </a:ext>
            </a:extLst>
          </p:cNvPr>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34</a:t>
            </a:r>
            <a:endParaRPr sz="1000" dirty="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E71FD0E0-2D5E-4898-80C0-BE59FED941F4}"/>
              </a:ext>
            </a:extLst>
          </p:cNvPr>
          <p:cNvGrpSpPr/>
          <p:nvPr/>
        </p:nvGrpSpPr>
        <p:grpSpPr>
          <a:xfrm>
            <a:off x="0" y="-12"/>
            <a:ext cx="5471998" cy="7992008"/>
            <a:chOff x="0" y="-12"/>
            <a:chExt cx="5471998" cy="7992008"/>
          </a:xfrm>
        </p:grpSpPr>
        <p:sp>
          <p:nvSpPr>
            <p:cNvPr id="12" name="object 12"/>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25" name="object 25"/>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R="278794" algn="r">
                <a:lnSpc>
                  <a:spcPct val="97574"/>
                </a:lnSpc>
                <a:spcBef>
                  <a:spcPts val="59000"/>
                </a:spcBef>
              </a:pPr>
              <a:r>
                <a:rPr sz="1200" b="1" spc="64" dirty="0">
                  <a:latin typeface="Consolas"/>
                  <a:cs typeface="Consolas"/>
                </a:rPr>
                <a:t>8</a:t>
              </a:r>
              <a:endParaRPr sz="1200">
                <a:latin typeface="Consolas"/>
                <a:cs typeface="Consolas"/>
              </a:endParaRPr>
            </a:p>
          </p:txBody>
        </p:sp>
        <p:sp>
          <p:nvSpPr>
            <p:cNvPr id="13" name="object 13"/>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4" name="object 14"/>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5" name="object 15"/>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9" name="object 19"/>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0" name="object 20"/>
            <p:cNvSpPr/>
            <p:nvPr/>
          </p:nvSpPr>
          <p:spPr>
            <a:xfrm>
              <a:off x="498920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1" name="object 21"/>
            <p:cNvSpPr/>
            <p:nvPr/>
          </p:nvSpPr>
          <p:spPr>
            <a:xfrm>
              <a:off x="515395" y="802525"/>
              <a:ext cx="794340" cy="942835"/>
            </a:xfrm>
            <a:prstGeom prst="rect">
              <a:avLst/>
            </a:prstGeom>
            <a:blipFill>
              <a:blip r:embed="rId2" cstate="print"/>
              <a:stretch>
                <a:fillRect/>
              </a:stretch>
            </a:blipFill>
          </p:spPr>
          <p:txBody>
            <a:bodyPr wrap="square" lIns="0" tIns="0" rIns="0" bIns="0" rtlCol="0">
              <a:noAutofit/>
            </a:bodyPr>
            <a:lstStyle/>
            <a:p>
              <a:endParaRPr/>
            </a:p>
          </p:txBody>
        </p:sp>
        <p:sp>
          <p:nvSpPr>
            <p:cNvPr id="23" name="object 23"/>
            <p:cNvSpPr/>
            <p:nvPr/>
          </p:nvSpPr>
          <p:spPr>
            <a:xfrm>
              <a:off x="1443747" y="654420"/>
              <a:ext cx="3573246" cy="671804"/>
            </a:xfrm>
            <a:custGeom>
              <a:avLst/>
              <a:gdLst/>
              <a:ahLst/>
              <a:cxnLst/>
              <a:rect l="l" t="t" r="r" b="b"/>
              <a:pathLst>
                <a:path w="3573246" h="671804">
                  <a:moveTo>
                    <a:pt x="166243" y="380606"/>
                  </a:moveTo>
                  <a:lnTo>
                    <a:pt x="166243" y="592035"/>
                  </a:lnTo>
                  <a:lnTo>
                    <a:pt x="167561" y="606560"/>
                  </a:lnTo>
                  <a:lnTo>
                    <a:pt x="185471" y="643981"/>
                  </a:lnTo>
                  <a:lnTo>
                    <a:pt x="219384" y="667254"/>
                  </a:lnTo>
                  <a:lnTo>
                    <a:pt x="245999" y="671804"/>
                  </a:lnTo>
                  <a:lnTo>
                    <a:pt x="3493477" y="671804"/>
                  </a:lnTo>
                  <a:lnTo>
                    <a:pt x="3534206" y="660638"/>
                  </a:lnTo>
                  <a:lnTo>
                    <a:pt x="3562898" y="631356"/>
                  </a:lnTo>
                  <a:lnTo>
                    <a:pt x="3573246" y="592035"/>
                  </a:lnTo>
                  <a:lnTo>
                    <a:pt x="3573246" y="79756"/>
                  </a:lnTo>
                  <a:lnTo>
                    <a:pt x="3562078" y="39027"/>
                  </a:lnTo>
                  <a:lnTo>
                    <a:pt x="3532792" y="10341"/>
                  </a:lnTo>
                  <a:lnTo>
                    <a:pt x="3493477" y="0"/>
                  </a:lnTo>
                  <a:lnTo>
                    <a:pt x="245999" y="0"/>
                  </a:lnTo>
                  <a:lnTo>
                    <a:pt x="205273" y="11166"/>
                  </a:lnTo>
                  <a:lnTo>
                    <a:pt x="176584" y="40449"/>
                  </a:lnTo>
                  <a:lnTo>
                    <a:pt x="166243" y="79756"/>
                  </a:lnTo>
                  <a:lnTo>
                    <a:pt x="166243" y="256336"/>
                  </a:lnTo>
                  <a:lnTo>
                    <a:pt x="161657" y="268799"/>
                  </a:lnTo>
                  <a:lnTo>
                    <a:pt x="157424" y="279559"/>
                  </a:lnTo>
                  <a:lnTo>
                    <a:pt x="153252" y="288686"/>
                  </a:lnTo>
                  <a:lnTo>
                    <a:pt x="148848" y="296249"/>
                  </a:lnTo>
                  <a:lnTo>
                    <a:pt x="143921" y="302317"/>
                  </a:lnTo>
                  <a:lnTo>
                    <a:pt x="138176" y="306961"/>
                  </a:lnTo>
                  <a:lnTo>
                    <a:pt x="131322" y="310249"/>
                  </a:lnTo>
                  <a:lnTo>
                    <a:pt x="123066" y="312251"/>
                  </a:lnTo>
                  <a:lnTo>
                    <a:pt x="113116" y="313036"/>
                  </a:lnTo>
                  <a:lnTo>
                    <a:pt x="101179" y="312675"/>
                  </a:lnTo>
                  <a:lnTo>
                    <a:pt x="86963" y="311235"/>
                  </a:lnTo>
                  <a:lnTo>
                    <a:pt x="70175" y="308787"/>
                  </a:lnTo>
                  <a:lnTo>
                    <a:pt x="50523" y="305401"/>
                  </a:lnTo>
                  <a:lnTo>
                    <a:pt x="27714" y="301145"/>
                  </a:lnTo>
                  <a:lnTo>
                    <a:pt x="1456" y="296090"/>
                  </a:lnTo>
                  <a:lnTo>
                    <a:pt x="0" y="295808"/>
                  </a:lnTo>
                  <a:lnTo>
                    <a:pt x="18862" y="312895"/>
                  </a:lnTo>
                  <a:lnTo>
                    <a:pt x="35380" y="327747"/>
                  </a:lnTo>
                  <a:lnTo>
                    <a:pt x="49827" y="340503"/>
                  </a:lnTo>
                  <a:lnTo>
                    <a:pt x="62480" y="351304"/>
                  </a:lnTo>
                  <a:lnTo>
                    <a:pt x="73613" y="360291"/>
                  </a:lnTo>
                  <a:lnTo>
                    <a:pt x="83501" y="367603"/>
                  </a:lnTo>
                  <a:lnTo>
                    <a:pt x="92420" y="373380"/>
                  </a:lnTo>
                  <a:lnTo>
                    <a:pt x="100643" y="377764"/>
                  </a:lnTo>
                  <a:lnTo>
                    <a:pt x="108447" y="380894"/>
                  </a:lnTo>
                  <a:lnTo>
                    <a:pt x="116107" y="382911"/>
                  </a:lnTo>
                  <a:lnTo>
                    <a:pt x="123897" y="383955"/>
                  </a:lnTo>
                  <a:lnTo>
                    <a:pt x="132092" y="384166"/>
                  </a:lnTo>
                  <a:lnTo>
                    <a:pt x="140968" y="383684"/>
                  </a:lnTo>
                  <a:lnTo>
                    <a:pt x="150800" y="382651"/>
                  </a:lnTo>
                  <a:lnTo>
                    <a:pt x="161862" y="381206"/>
                  </a:lnTo>
                  <a:lnTo>
                    <a:pt x="166243" y="380606"/>
                  </a:lnTo>
                  <a:close/>
                </a:path>
              </a:pathLst>
            </a:custGeom>
            <a:solidFill>
              <a:srgbClr val="FFFFFF"/>
            </a:solidFill>
          </p:spPr>
          <p:txBody>
            <a:bodyPr wrap="square" lIns="0" tIns="0" rIns="0" bIns="0" rtlCol="0">
              <a:noAutofit/>
            </a:bodyPr>
            <a:lstStyle/>
            <a:p>
              <a:endParaRPr/>
            </a:p>
          </p:txBody>
        </p:sp>
        <p:sp>
          <p:nvSpPr>
            <p:cNvPr id="24" name="object 24"/>
            <p:cNvSpPr/>
            <p:nvPr/>
          </p:nvSpPr>
          <p:spPr>
            <a:xfrm>
              <a:off x="1443747" y="654420"/>
              <a:ext cx="3573246" cy="671804"/>
            </a:xfrm>
            <a:custGeom>
              <a:avLst/>
              <a:gdLst/>
              <a:ahLst/>
              <a:cxnLst/>
              <a:rect l="l" t="t" r="r" b="b"/>
              <a:pathLst>
                <a:path w="3573246" h="671804">
                  <a:moveTo>
                    <a:pt x="166243" y="380606"/>
                  </a:moveTo>
                  <a:lnTo>
                    <a:pt x="166243" y="592035"/>
                  </a:lnTo>
                  <a:lnTo>
                    <a:pt x="167561" y="606560"/>
                  </a:lnTo>
                  <a:lnTo>
                    <a:pt x="185471" y="643981"/>
                  </a:lnTo>
                  <a:lnTo>
                    <a:pt x="219384" y="667254"/>
                  </a:lnTo>
                  <a:lnTo>
                    <a:pt x="245999" y="671804"/>
                  </a:lnTo>
                  <a:lnTo>
                    <a:pt x="3493477" y="671804"/>
                  </a:lnTo>
                  <a:lnTo>
                    <a:pt x="3534206" y="660638"/>
                  </a:lnTo>
                  <a:lnTo>
                    <a:pt x="3562898" y="631356"/>
                  </a:lnTo>
                  <a:lnTo>
                    <a:pt x="3573246" y="592035"/>
                  </a:lnTo>
                  <a:lnTo>
                    <a:pt x="3573246" y="79756"/>
                  </a:lnTo>
                  <a:lnTo>
                    <a:pt x="3562078" y="39027"/>
                  </a:lnTo>
                  <a:lnTo>
                    <a:pt x="3532792" y="10341"/>
                  </a:lnTo>
                  <a:lnTo>
                    <a:pt x="3493477" y="0"/>
                  </a:lnTo>
                  <a:lnTo>
                    <a:pt x="245999" y="0"/>
                  </a:lnTo>
                  <a:lnTo>
                    <a:pt x="205273" y="11166"/>
                  </a:lnTo>
                  <a:lnTo>
                    <a:pt x="176584" y="40449"/>
                  </a:lnTo>
                  <a:lnTo>
                    <a:pt x="166243" y="79756"/>
                  </a:lnTo>
                  <a:lnTo>
                    <a:pt x="166243" y="256336"/>
                  </a:lnTo>
                  <a:lnTo>
                    <a:pt x="161657" y="268799"/>
                  </a:lnTo>
                  <a:lnTo>
                    <a:pt x="157424" y="279559"/>
                  </a:lnTo>
                  <a:lnTo>
                    <a:pt x="153252" y="288686"/>
                  </a:lnTo>
                  <a:lnTo>
                    <a:pt x="148848" y="296249"/>
                  </a:lnTo>
                  <a:lnTo>
                    <a:pt x="143921" y="302317"/>
                  </a:lnTo>
                  <a:lnTo>
                    <a:pt x="138176" y="306961"/>
                  </a:lnTo>
                  <a:lnTo>
                    <a:pt x="131322" y="310249"/>
                  </a:lnTo>
                  <a:lnTo>
                    <a:pt x="123066" y="312251"/>
                  </a:lnTo>
                  <a:lnTo>
                    <a:pt x="113116" y="313036"/>
                  </a:lnTo>
                  <a:lnTo>
                    <a:pt x="101179" y="312675"/>
                  </a:lnTo>
                  <a:lnTo>
                    <a:pt x="86963" y="311235"/>
                  </a:lnTo>
                  <a:lnTo>
                    <a:pt x="70175" y="308787"/>
                  </a:lnTo>
                  <a:lnTo>
                    <a:pt x="50523" y="305401"/>
                  </a:lnTo>
                  <a:lnTo>
                    <a:pt x="27714" y="301145"/>
                  </a:lnTo>
                  <a:lnTo>
                    <a:pt x="1456" y="296090"/>
                  </a:lnTo>
                  <a:lnTo>
                    <a:pt x="0" y="295808"/>
                  </a:lnTo>
                  <a:lnTo>
                    <a:pt x="18862" y="312895"/>
                  </a:lnTo>
                  <a:lnTo>
                    <a:pt x="35380" y="327747"/>
                  </a:lnTo>
                  <a:lnTo>
                    <a:pt x="49827" y="340503"/>
                  </a:lnTo>
                  <a:lnTo>
                    <a:pt x="62480" y="351304"/>
                  </a:lnTo>
                  <a:lnTo>
                    <a:pt x="73613" y="360291"/>
                  </a:lnTo>
                  <a:lnTo>
                    <a:pt x="83501" y="367603"/>
                  </a:lnTo>
                  <a:lnTo>
                    <a:pt x="92420" y="373380"/>
                  </a:lnTo>
                  <a:lnTo>
                    <a:pt x="100643" y="377764"/>
                  </a:lnTo>
                  <a:lnTo>
                    <a:pt x="108447" y="380894"/>
                  </a:lnTo>
                  <a:lnTo>
                    <a:pt x="116107" y="382911"/>
                  </a:lnTo>
                  <a:lnTo>
                    <a:pt x="123897" y="383955"/>
                  </a:lnTo>
                  <a:lnTo>
                    <a:pt x="132092" y="384166"/>
                  </a:lnTo>
                  <a:lnTo>
                    <a:pt x="140968" y="383684"/>
                  </a:lnTo>
                  <a:lnTo>
                    <a:pt x="150800" y="382651"/>
                  </a:lnTo>
                  <a:lnTo>
                    <a:pt x="161862" y="381206"/>
                  </a:lnTo>
                  <a:lnTo>
                    <a:pt x="166243" y="380606"/>
                  </a:lnTo>
                  <a:close/>
                </a:path>
              </a:pathLst>
            </a:custGeom>
            <a:ln w="12700">
              <a:solidFill>
                <a:srgbClr val="939597"/>
              </a:solidFill>
            </a:ln>
          </p:spPr>
          <p:txBody>
            <a:bodyPr wrap="square" lIns="0" tIns="0" rIns="0" bIns="0" rtlCol="0">
              <a:noAutofit/>
            </a:bodyPr>
            <a:lstStyle/>
            <a:p>
              <a:endParaRPr/>
            </a:p>
          </p:txBody>
        </p:sp>
        <p:sp>
          <p:nvSpPr>
            <p:cNvPr id="11" name="object 11"/>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10" name="object 10"/>
            <p:cNvSpPr txBox="1"/>
            <p:nvPr/>
          </p:nvSpPr>
          <p:spPr>
            <a:xfrm>
              <a:off x="591186" y="1985552"/>
              <a:ext cx="4362364" cy="304749"/>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Dios quiere que todos los hombres sean salvos. Dios no quiere que nadie vaya al infierno.</a:t>
              </a:r>
            </a:p>
          </p:txBody>
        </p:sp>
        <p:sp>
          <p:nvSpPr>
            <p:cNvPr id="8" name="object 8"/>
            <p:cNvSpPr txBox="1"/>
            <p:nvPr/>
          </p:nvSpPr>
          <p:spPr>
            <a:xfrm>
              <a:off x="591186" y="2835460"/>
              <a:ext cx="4362353" cy="317550"/>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¿Quiero yo la muerte del impío? dice Jehová el Señor. ¿No vivirá, si se apartare de sus caminos?</a:t>
              </a:r>
              <a:r>
                <a:rPr sz="900" dirty="0">
                  <a:solidFill>
                    <a:srgbClr val="00ADEF"/>
                  </a:solidFill>
                  <a:latin typeface="Malgun Gothic"/>
                  <a:cs typeface="Malgun Gothic"/>
                </a:rPr>
                <a:t> (</a:t>
              </a:r>
              <a:r>
                <a:rPr lang="es-ES" sz="900" dirty="0">
                  <a:solidFill>
                    <a:srgbClr val="00ADEF"/>
                  </a:solidFill>
                  <a:latin typeface="Malgun Gothic"/>
                  <a:cs typeface="Malgun Gothic"/>
                </a:rPr>
                <a:t>Ez</a:t>
              </a:r>
              <a:r>
                <a:rPr sz="900" dirty="0">
                  <a:solidFill>
                    <a:srgbClr val="00ADEF"/>
                  </a:solidFill>
                  <a:latin typeface="Malgun Gothic"/>
                  <a:cs typeface="Malgun Gothic"/>
                </a:rPr>
                <a:t> 18:23)</a:t>
              </a:r>
              <a:endParaRPr sz="900" dirty="0">
                <a:latin typeface="Malgun Gothic"/>
                <a:cs typeface="Malgun Gothic"/>
              </a:endParaRPr>
            </a:p>
          </p:txBody>
        </p:sp>
        <p:sp>
          <p:nvSpPr>
            <p:cNvPr id="7" name="object 7"/>
            <p:cNvSpPr txBox="1"/>
            <p:nvPr/>
          </p:nvSpPr>
          <p:spPr>
            <a:xfrm>
              <a:off x="591186" y="3314700"/>
              <a:ext cx="4362364" cy="46979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Por eso Dios murió y derramó sangre por todos. Pero no todos los hombres van al cielo. Porque aceptar o rechazar el regalo de la salvación es responsabilidad de uno.</a:t>
              </a:r>
            </a:p>
          </p:txBody>
        </p:sp>
        <p:sp>
          <p:nvSpPr>
            <p:cNvPr id="6" name="object 6"/>
            <p:cNvSpPr txBox="1"/>
            <p:nvPr/>
          </p:nvSpPr>
          <p:spPr>
            <a:xfrm>
              <a:off x="591186" y="3911702"/>
              <a:ext cx="4367685" cy="469798"/>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Dios no puede salvar a la persona que no quiere. Incluso si Dios completa el camino para recibir la salvación y le da la oportunidad de ser salvo, Dios no puede salvar a esa persona si no quiere y prefiere el mundo y el diablo.</a:t>
              </a:r>
            </a:p>
          </p:txBody>
        </p:sp>
        <p:sp>
          <p:nvSpPr>
            <p:cNvPr id="5" name="object 5"/>
            <p:cNvSpPr txBox="1"/>
            <p:nvPr/>
          </p:nvSpPr>
          <p:spPr>
            <a:xfrm>
              <a:off x="591186" y="4504135"/>
              <a:ext cx="4367697" cy="960848"/>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La libertad de elección se le da a cada persona, porque la persona es la pareja de amor de Dios. Dios quiere recibir el amor de un ser humano y no de un robot. Por lo tanto, cada persona debe tomar la decisión correcta por sí misma. Solo cuando elijas a Dios, entre el diablo y Dios con tu libre albedrío y recibas ese amor, se te dará esa calificación. Aquellos que niegan al Señor que los compró y se vuelven siervos del diablo son aquellos que atraen sobre sí mismos el castigo del infierno</a:t>
              </a:r>
              <a:r>
                <a:rPr sz="900" dirty="0">
                  <a:latin typeface="Malgun Gothic"/>
                  <a:cs typeface="Malgun Gothic"/>
                </a:rPr>
                <a:t>(</a:t>
              </a:r>
              <a:r>
                <a:rPr lang="es-ES" sz="900" dirty="0">
                  <a:latin typeface="Malgun Gothic"/>
                  <a:cs typeface="Malgun Gothic"/>
                </a:rPr>
                <a:t>2P</a:t>
              </a:r>
              <a:r>
                <a:rPr sz="900" dirty="0">
                  <a:latin typeface="Malgun Gothic"/>
                  <a:cs typeface="Malgun Gothic"/>
                </a:rPr>
                <a:t> 2:1).</a:t>
              </a:r>
            </a:p>
          </p:txBody>
        </p:sp>
        <p:sp>
          <p:nvSpPr>
            <p:cNvPr id="2" name="object 2"/>
            <p:cNvSpPr txBox="1"/>
            <p:nvPr/>
          </p:nvSpPr>
          <p:spPr>
            <a:xfrm>
              <a:off x="1615440" y="661200"/>
              <a:ext cx="3642360" cy="749300"/>
            </a:xfrm>
            <a:prstGeom prst="rect">
              <a:avLst/>
            </a:prstGeom>
          </p:spPr>
          <p:txBody>
            <a:bodyPr wrap="square" lIns="0" tIns="654" rIns="0" bIns="0" rtlCol="0">
              <a:noAutofit/>
            </a:bodyPr>
            <a:lstStyle/>
            <a:p>
              <a:pPr>
                <a:lnSpc>
                  <a:spcPts val="1200"/>
                </a:lnSpc>
              </a:pPr>
              <a:endParaRPr sz="1200" dirty="0"/>
            </a:p>
            <a:p>
              <a:pPr marL="351384">
                <a:lnSpc>
                  <a:spcPct val="143312"/>
                </a:lnSpc>
              </a:pPr>
              <a:r>
                <a:rPr lang="es-ES" sz="1000" dirty="0">
                  <a:solidFill>
                    <a:srgbClr val="00ADEF"/>
                  </a:solidFill>
                  <a:latin typeface="Malgun Gothic"/>
                  <a:cs typeface="Malgun Gothic"/>
                </a:rPr>
                <a:t>¿Por qué Dios no salva a todas las personas?</a:t>
              </a:r>
            </a:p>
          </p:txBody>
        </p:sp>
        <p:sp>
          <p:nvSpPr>
            <p:cNvPr id="26" name="object 3">
              <a:extLst>
                <a:ext uri="{FF2B5EF4-FFF2-40B4-BE49-F238E27FC236}">
                  <a16:creationId xmlns:a16="http://schemas.microsoft.com/office/drawing/2014/main" id="{515AD3A2-ED73-4F07-A655-EEBB64A2DEA9}"/>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sp>
          <p:nvSpPr>
            <p:cNvPr id="27" name="object 8">
              <a:extLst>
                <a:ext uri="{FF2B5EF4-FFF2-40B4-BE49-F238E27FC236}">
                  <a16:creationId xmlns:a16="http://schemas.microsoft.com/office/drawing/2014/main" id="{975F88FF-6CE4-48B1-95F4-6FEBAD0D5447}"/>
                </a:ext>
              </a:extLst>
            </p:cNvPr>
            <p:cNvSpPr txBox="1"/>
            <p:nvPr/>
          </p:nvSpPr>
          <p:spPr>
            <a:xfrm>
              <a:off x="591186" y="2416693"/>
              <a:ext cx="4362353" cy="317550"/>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El cual quiere que todos los hombres sean salvos y vengan al conocimiento de la verdad. (1Ti 2:4)</a:t>
              </a:r>
            </a:p>
          </p:txBody>
        </p:sp>
      </p:grpSp>
      <p:sp>
        <p:nvSpPr>
          <p:cNvPr id="29" name="object 9">
            <a:extLst>
              <a:ext uri="{FF2B5EF4-FFF2-40B4-BE49-F238E27FC236}">
                <a16:creationId xmlns:a16="http://schemas.microsoft.com/office/drawing/2014/main" id="{63C92653-D426-42BA-85A3-365E0792D09D}"/>
              </a:ext>
            </a:extLst>
          </p:cNvPr>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35</a:t>
            </a:r>
            <a:endParaRPr sz="1000" dirty="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그룹 1">
            <a:extLst>
              <a:ext uri="{FF2B5EF4-FFF2-40B4-BE49-F238E27FC236}">
                <a16:creationId xmlns:a16="http://schemas.microsoft.com/office/drawing/2014/main" id="{BB62B56E-EC9D-4D30-92FE-3C2BE07F0F5F}"/>
              </a:ext>
            </a:extLst>
          </p:cNvPr>
          <p:cNvGrpSpPr/>
          <p:nvPr/>
        </p:nvGrpSpPr>
        <p:grpSpPr>
          <a:xfrm>
            <a:off x="0" y="-12"/>
            <a:ext cx="5471997" cy="7992008"/>
            <a:chOff x="0" y="-12"/>
            <a:chExt cx="5471997" cy="7992008"/>
          </a:xfrm>
        </p:grpSpPr>
        <p:sp>
          <p:nvSpPr>
            <p:cNvPr id="25" name="object 25"/>
            <p:cNvSpPr/>
            <p:nvPr/>
          </p:nvSpPr>
          <p:spPr>
            <a:xfrm>
              <a:off x="113309" y="0"/>
              <a:ext cx="5358688" cy="7991995"/>
            </a:xfrm>
            <a:custGeom>
              <a:avLst/>
              <a:gdLst/>
              <a:ahLst/>
              <a:cxnLst/>
              <a:rect l="l" t="t" r="r" b="b"/>
              <a:pathLst>
                <a:path w="5358688" h="7991995">
                  <a:moveTo>
                    <a:pt x="0" y="7991995"/>
                  </a:moveTo>
                  <a:lnTo>
                    <a:pt x="5358688" y="7991995"/>
                  </a:lnTo>
                  <a:lnTo>
                    <a:pt x="5358688" y="0"/>
                  </a:lnTo>
                  <a:lnTo>
                    <a:pt x="0" y="0"/>
                  </a:lnTo>
                  <a:lnTo>
                    <a:pt x="0" y="7991995"/>
                  </a:lnTo>
                  <a:close/>
                </a:path>
              </a:pathLst>
            </a:custGeom>
            <a:solidFill>
              <a:srgbClr val="C6EAFB"/>
            </a:solidFill>
          </p:spPr>
          <p:txBody>
            <a:bodyPr wrap="square" lIns="0" tIns="0" rIns="0" bIns="0" rtlCol="0">
              <a:noAutofit/>
            </a:bodyPr>
            <a:lstStyle/>
            <a:p>
              <a:endParaRPr/>
            </a:p>
          </p:txBody>
        </p:sp>
        <p:sp>
          <p:nvSpPr>
            <p:cNvPr id="11" name="object 11"/>
            <p:cNvSpPr/>
            <p:nvPr/>
          </p:nvSpPr>
          <p:spPr>
            <a:xfrm>
              <a:off x="246199"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2" name="object 12"/>
            <p:cNvSpPr/>
            <p:nvPr/>
          </p:nvSpPr>
          <p:spPr>
            <a:xfrm>
              <a:off x="4968593"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968593"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296999"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296999"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0" y="-12"/>
              <a:ext cx="113309" cy="7992008"/>
            </a:xfrm>
            <a:custGeom>
              <a:avLst/>
              <a:gdLst/>
              <a:ahLst/>
              <a:cxnLst/>
              <a:rect l="l" t="t" r="r" b="b"/>
              <a:pathLst>
                <a:path w="113309" h="7992008">
                  <a:moveTo>
                    <a:pt x="113309" y="12"/>
                  </a:moveTo>
                  <a:lnTo>
                    <a:pt x="0" y="12"/>
                  </a:lnTo>
                  <a:lnTo>
                    <a:pt x="0" y="7992008"/>
                  </a:lnTo>
                  <a:lnTo>
                    <a:pt x="113309" y="7992008"/>
                  </a:lnTo>
                  <a:lnTo>
                    <a:pt x="113309" y="12"/>
                  </a:lnTo>
                  <a:close/>
                </a:path>
              </a:pathLst>
            </a:custGeom>
            <a:solidFill>
              <a:srgbClr val="8DD7F7"/>
            </a:solidFill>
          </p:spPr>
          <p:txBody>
            <a:bodyPr wrap="square" lIns="0" tIns="0" rIns="0" bIns="0" rtlCol="0">
              <a:noAutofit/>
            </a:bodyPr>
            <a:lstStyle/>
            <a:p>
              <a:endParaRPr/>
            </a:p>
          </p:txBody>
        </p:sp>
        <p:sp>
          <p:nvSpPr>
            <p:cNvPr id="17" name="object 17"/>
            <p:cNvSpPr/>
            <p:nvPr/>
          </p:nvSpPr>
          <p:spPr>
            <a:xfrm>
              <a:off x="11805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8" name="object 18"/>
            <p:cNvSpPr/>
            <p:nvPr/>
          </p:nvSpPr>
          <p:spPr>
            <a:xfrm>
              <a:off x="491363" y="2812761"/>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19" name="object 19"/>
            <p:cNvSpPr/>
            <p:nvPr/>
          </p:nvSpPr>
          <p:spPr>
            <a:xfrm>
              <a:off x="511060" y="2832452"/>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0" name="object 20"/>
            <p:cNvSpPr/>
            <p:nvPr/>
          </p:nvSpPr>
          <p:spPr>
            <a:xfrm>
              <a:off x="491363" y="3795400"/>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1" name="object 21"/>
            <p:cNvSpPr/>
            <p:nvPr/>
          </p:nvSpPr>
          <p:spPr>
            <a:xfrm>
              <a:off x="511060" y="3815092"/>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2" name="object 22"/>
            <p:cNvSpPr/>
            <p:nvPr/>
          </p:nvSpPr>
          <p:spPr>
            <a:xfrm>
              <a:off x="491363" y="4825661"/>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3" name="object 23"/>
            <p:cNvSpPr/>
            <p:nvPr/>
          </p:nvSpPr>
          <p:spPr>
            <a:xfrm>
              <a:off x="511060" y="4845351"/>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517315" y="687395"/>
              <a:ext cx="665452" cy="926486"/>
            </a:xfrm>
            <a:prstGeom prst="rect">
              <a:avLst/>
            </a:prstGeom>
            <a:blipFill>
              <a:blip r:embed="rId2" cstate="print"/>
              <a:stretch>
                <a:fillRect/>
              </a:stretch>
            </a:blipFill>
          </p:spPr>
          <p:txBody>
            <a:bodyPr wrap="square" lIns="0" tIns="0" rIns="0" bIns="0" rtlCol="0">
              <a:noAutofit/>
            </a:bodyPr>
            <a:lstStyle/>
            <a:p>
              <a:endParaRPr/>
            </a:p>
          </p:txBody>
        </p:sp>
        <p:sp>
          <p:nvSpPr>
            <p:cNvPr id="10" name="object 10"/>
            <p:cNvSpPr txBox="1"/>
            <p:nvPr/>
          </p:nvSpPr>
          <p:spPr>
            <a:xfrm>
              <a:off x="484910" y="1276511"/>
              <a:ext cx="4263215" cy="1127563"/>
            </a:xfrm>
            <a:prstGeom prst="rect">
              <a:avLst/>
            </a:prstGeom>
          </p:spPr>
          <p:txBody>
            <a:bodyPr wrap="square" lIns="0" tIns="14097" rIns="0" bIns="0" rtlCol="0">
              <a:noAutofit/>
            </a:bodyPr>
            <a:lstStyle/>
            <a:p>
              <a:pPr marL="942315" marR="16785">
                <a:lnSpc>
                  <a:spcPts val="2220"/>
                </a:lnSpc>
              </a:pPr>
              <a:r>
                <a:rPr lang="es-ES" dirty="0">
                  <a:solidFill>
                    <a:srgbClr val="00ADEF"/>
                  </a:solidFill>
                  <a:latin typeface="Malgun Gothic"/>
                  <a:cs typeface="Malgun Gothic"/>
                </a:rPr>
                <a:t>La vida distinguida del cristiano</a:t>
              </a:r>
              <a:endParaRPr dirty="0">
                <a:latin typeface="Malgun Gothic"/>
                <a:cs typeface="Malgun Gothic"/>
              </a:endParaRPr>
            </a:p>
            <a:p>
              <a:pPr marL="12700" indent="108016" algn="just">
                <a:lnSpc>
                  <a:spcPts val="1400"/>
                </a:lnSpc>
                <a:spcBef>
                  <a:spcPts val="1018"/>
                </a:spcBef>
              </a:pPr>
              <a:r>
                <a:rPr lang="es-ES" sz="900" dirty="0">
                  <a:latin typeface="Malgun Gothic"/>
                  <a:cs typeface="Malgun Gothic"/>
                </a:rPr>
                <a:t>La iglesia tiene el significado de ekklēsia, es decir 'una multitud distinguida'. Somos un grupo distinguido del mundo. Por lo tanto, nuestra vida debe estar relacionada con Dios y debe ser una vida para la gloria de Dios. A través de una vida santificada, podemos vivir una vida santa que es distinta de los hombres del mundo y de los pecados del mundo.</a:t>
              </a:r>
            </a:p>
          </p:txBody>
        </p:sp>
        <p:sp>
          <p:nvSpPr>
            <p:cNvPr id="9" name="object 9"/>
            <p:cNvSpPr txBox="1"/>
            <p:nvPr/>
          </p:nvSpPr>
          <p:spPr>
            <a:xfrm>
              <a:off x="671300" y="2781300"/>
              <a:ext cx="4110216" cy="731520"/>
            </a:xfrm>
            <a:prstGeom prst="rect">
              <a:avLst/>
            </a:prstGeom>
          </p:spPr>
          <p:txBody>
            <a:bodyPr wrap="square" lIns="0" tIns="6667" rIns="0" bIns="0" rtlCol="0">
              <a:noAutofit/>
            </a:bodyPr>
            <a:lstStyle/>
            <a:p>
              <a:pPr marL="12700" marR="17146" algn="just"/>
              <a:r>
                <a:rPr lang="es-ES" sz="900" b="1" dirty="0">
                  <a:latin typeface="맑은 고딕" panose="020B0503020000020004" pitchFamily="34" charset="-127"/>
                  <a:ea typeface="맑은 고딕" panose="020B0503020000020004" pitchFamily="34" charset="-127"/>
                  <a:cs typeface="Malgun Gothic"/>
                </a:rPr>
                <a:t>La adoración verdadera</a:t>
              </a:r>
            </a:p>
            <a:p>
              <a:pPr marL="12700" marR="17146" algn="just"/>
              <a:r>
                <a:rPr lang="es-ES" sz="900" dirty="0">
                  <a:latin typeface="맑은 고딕" panose="020B0503020000020004" pitchFamily="34" charset="-127"/>
                  <a:ea typeface="맑은 고딕" panose="020B0503020000020004" pitchFamily="34" charset="-127"/>
                  <a:cs typeface="Malgun Gothic"/>
                </a:rPr>
                <a:t>Mucha gente piensa en la adoración como un evento dominical en la iglesia que incluye sermones, canto de coro, recitación, etc. Jesús dijo: "Dios es Espíritu; y los que le adoran, en espíritu y en verdad es necesario que adoren." La adoración verdadera significa que toda la vida de un cristiano nacido de nuevo que vive en la palabra de verdad debe ser adoración.</a:t>
              </a:r>
            </a:p>
          </p:txBody>
        </p:sp>
        <p:sp>
          <p:nvSpPr>
            <p:cNvPr id="8" name="object 8"/>
            <p:cNvSpPr txBox="1"/>
            <p:nvPr/>
          </p:nvSpPr>
          <p:spPr>
            <a:xfrm>
              <a:off x="671300" y="3771900"/>
              <a:ext cx="4110217" cy="731520"/>
            </a:xfrm>
            <a:prstGeom prst="rect">
              <a:avLst/>
            </a:prstGeom>
          </p:spPr>
          <p:txBody>
            <a:bodyPr wrap="square" lIns="0" tIns="6667" rIns="0" bIns="0" rtlCol="0">
              <a:noAutofit/>
            </a:bodyPr>
            <a:lstStyle/>
            <a:p>
              <a:pPr marL="12726" indent="-26" algn="just"/>
              <a:r>
                <a:rPr lang="es-ES" sz="900" b="1" dirty="0">
                  <a:latin typeface="맑은 고딕" panose="020B0503020000020004" pitchFamily="34" charset="-127"/>
                  <a:ea typeface="맑은 고딕" panose="020B0503020000020004" pitchFamily="34" charset="-127"/>
                  <a:cs typeface="Arial"/>
                </a:rPr>
                <a:t>Sed santos, porque yo soy santo</a:t>
              </a:r>
            </a:p>
            <a:p>
              <a:pPr marL="12726" indent="-26" algn="just"/>
              <a:r>
                <a:rPr lang="es-ES" sz="900" dirty="0">
                  <a:latin typeface="맑은 고딕" panose="020B0503020000020004" pitchFamily="34" charset="-127"/>
                  <a:ea typeface="맑은 고딕" panose="020B0503020000020004" pitchFamily="34" charset="-127"/>
                  <a:cs typeface="Malgun Gothic"/>
                </a:rPr>
                <a:t>El significado básico de ‘ser santo’ es ‘distinguir por separado’. El Dios santo, es decir que Dios es absolutamente puro y completamente separado de todo pecado. Nosotros, que somos salvos, para ser utilizados ​​por Dios, debemos distinguirnos de las personas del mundo y debemos vivir una vida santa separados de los pecados del mundo.</a:t>
              </a:r>
              <a:endParaRPr sz="900" dirty="0">
                <a:latin typeface="맑은 고딕" panose="020B0503020000020004" pitchFamily="34" charset="-127"/>
                <a:ea typeface="맑은 고딕" panose="020B0503020000020004" pitchFamily="34" charset="-127"/>
                <a:cs typeface="Malgun Gothic"/>
              </a:endParaRPr>
            </a:p>
          </p:txBody>
        </p:sp>
        <p:sp>
          <p:nvSpPr>
            <p:cNvPr id="7" name="object 7"/>
            <p:cNvSpPr txBox="1"/>
            <p:nvPr/>
          </p:nvSpPr>
          <p:spPr>
            <a:xfrm>
              <a:off x="671327" y="4808220"/>
              <a:ext cx="4110562" cy="716280"/>
            </a:xfrm>
            <a:prstGeom prst="rect">
              <a:avLst/>
            </a:prstGeom>
          </p:spPr>
          <p:txBody>
            <a:bodyPr wrap="square" lIns="0" tIns="6667" rIns="0" bIns="0" rtlCol="0">
              <a:noAutofit/>
            </a:bodyPr>
            <a:lstStyle/>
            <a:p>
              <a:pPr marL="12700" marR="17145" algn="just"/>
              <a:r>
                <a:rPr lang="es-ES" sz="900" b="1" dirty="0">
                  <a:latin typeface="맑은 고딕" panose="020B0503020000020004" pitchFamily="34" charset="-127"/>
                  <a:ea typeface="맑은 고딕" panose="020B0503020000020004" pitchFamily="34" charset="-127"/>
                  <a:cs typeface="Malgun Gothic"/>
                </a:rPr>
                <a:t>Todo lo que respira alabe al Señor</a:t>
              </a:r>
            </a:p>
            <a:p>
              <a:pPr marL="12700" algn="just">
                <a:spcBef>
                  <a:spcPts val="1"/>
                </a:spcBef>
              </a:pPr>
              <a:r>
                <a:rPr lang="es-ES" sz="900" dirty="0">
                  <a:latin typeface="맑은 고딕" panose="020B0503020000020004" pitchFamily="34" charset="-127"/>
                  <a:ea typeface="맑은 고딕" panose="020B0503020000020004" pitchFamily="34" charset="-127"/>
                  <a:cs typeface="Malgun Gothic"/>
                </a:rPr>
                <a:t>La Biblia dice que todo lo que respira alabe al Señor. La razón por la que debemos alabar al Señor es porque Dios es digno de ser alabado y es para difundir el gran amor del Señor al mundo. No solo debemos alabar con la boca, sino debemos alabar a Dios con toda nuestra vida.</a:t>
              </a:r>
            </a:p>
          </p:txBody>
        </p:sp>
        <p:sp>
          <p:nvSpPr>
            <p:cNvPr id="26" name="object 4">
              <a:extLst>
                <a:ext uri="{FF2B5EF4-FFF2-40B4-BE49-F238E27FC236}">
                  <a16:creationId xmlns:a16="http://schemas.microsoft.com/office/drawing/2014/main" id="{2BF9346A-4D99-4486-98E7-BAADACC44880}"/>
                </a:ext>
              </a:extLst>
            </p:cNvPr>
            <p:cNvSpPr txBox="1"/>
            <p:nvPr/>
          </p:nvSpPr>
          <p:spPr>
            <a:xfrm rot="1980000">
              <a:off x="921650" y="467240"/>
              <a:ext cx="398820" cy="282575"/>
            </a:xfrm>
            <a:prstGeom prst="rect">
              <a:avLst/>
            </a:prstGeom>
          </p:spPr>
          <p:txBody>
            <a:bodyPr wrap="square" lIns="0" tIns="14128" rIns="0" bIns="0" rtlCol="0">
              <a:noAutofit/>
            </a:bodyPr>
            <a:lstStyle/>
            <a:p>
              <a:pPr algn="just">
                <a:lnSpc>
                  <a:spcPts val="2225"/>
                </a:lnSpc>
              </a:pPr>
              <a:r>
                <a:rPr lang="es-ES" sz="1200" spc="-150" dirty="0">
                  <a:solidFill>
                    <a:srgbClr val="363435"/>
                  </a:solidFill>
                  <a:latin typeface="Malgun Gothic"/>
                  <a:cs typeface="Malgun Gothic"/>
                </a:rPr>
                <a:t>Unidad</a:t>
              </a:r>
              <a:endParaRPr sz="1200" spc="-150" dirty="0">
                <a:latin typeface="Malgun Gothic"/>
                <a:cs typeface="Malgun Gothic"/>
              </a:endParaRPr>
            </a:p>
          </p:txBody>
        </p:sp>
        <p:sp>
          <p:nvSpPr>
            <p:cNvPr id="27" name="object 3">
              <a:extLst>
                <a:ext uri="{FF2B5EF4-FFF2-40B4-BE49-F238E27FC236}">
                  <a16:creationId xmlns:a16="http://schemas.microsoft.com/office/drawing/2014/main" id="{0D46683E-780C-4B26-AF87-F2608E8F9B12}"/>
                </a:ext>
              </a:extLst>
            </p:cNvPr>
            <p:cNvSpPr txBox="1"/>
            <p:nvPr/>
          </p:nvSpPr>
          <p:spPr>
            <a:xfrm rot="19620000">
              <a:off x="334276" y="429484"/>
              <a:ext cx="686819" cy="282575"/>
            </a:xfrm>
            <a:prstGeom prst="rect">
              <a:avLst/>
            </a:prstGeom>
          </p:spPr>
          <p:txBody>
            <a:bodyPr wrap="square" lIns="0" tIns="14128" rIns="0" bIns="0" rtlCol="0">
              <a:noAutofit/>
            </a:bodyPr>
            <a:lstStyle/>
            <a:p>
              <a:pPr algn="just">
                <a:lnSpc>
                  <a:spcPts val="2225"/>
                </a:lnSpc>
              </a:pPr>
              <a:r>
                <a:rPr lang="es-ES" sz="1200" spc="-150" dirty="0">
                  <a:solidFill>
                    <a:srgbClr val="363435"/>
                  </a:solidFill>
                  <a:latin typeface="Malgun Gothic"/>
                  <a:cs typeface="Malgun Gothic"/>
                </a:rPr>
                <a:t>Resumen </a:t>
              </a:r>
              <a:endParaRPr sz="1200" spc="-150" dirty="0">
                <a:latin typeface="Malgun Gothic"/>
                <a:cs typeface="Malgun Gothic"/>
              </a:endParaRPr>
            </a:p>
          </p:txBody>
        </p:sp>
        <p:sp>
          <p:nvSpPr>
            <p:cNvPr id="29" name="object 19">
              <a:extLst>
                <a:ext uri="{FF2B5EF4-FFF2-40B4-BE49-F238E27FC236}">
                  <a16:creationId xmlns:a16="http://schemas.microsoft.com/office/drawing/2014/main" id="{CD8F55F6-CC50-4613-9B26-7E068B68DAEF}"/>
                </a:ext>
              </a:extLst>
            </p:cNvPr>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grpSp>
      <p:sp>
        <p:nvSpPr>
          <p:cNvPr id="30" name="object 5">
            <a:extLst>
              <a:ext uri="{FF2B5EF4-FFF2-40B4-BE49-F238E27FC236}">
                <a16:creationId xmlns:a16="http://schemas.microsoft.com/office/drawing/2014/main" id="{B1556D18-E508-4508-AE3C-FDBBE2B3654B}"/>
              </a:ext>
            </a:extLst>
          </p:cNvPr>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36</a:t>
            </a:r>
            <a:endParaRPr sz="1000"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1375</TotalTime>
  <Words>1517</Words>
  <Application>Microsoft Office PowerPoint</Application>
  <PresentationFormat>사용자 지정</PresentationFormat>
  <Paragraphs>107</Paragraphs>
  <Slides>10</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10</vt:i4>
      </vt:variant>
    </vt:vector>
  </HeadingPairs>
  <TitlesOfParts>
    <vt:vector size="18" baseType="lpstr">
      <vt:lpstr>Malgun Gothic</vt:lpstr>
      <vt:lpstr>Malgun Gothic</vt:lpstr>
      <vt:lpstr>Arial</vt:lpstr>
      <vt:lpstr>Calibri</vt:lpstr>
      <vt:lpstr>Consolas</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49</cp:revision>
  <dcterms:modified xsi:type="dcterms:W3CDTF">2022-03-06T23:24:11Z</dcterms:modified>
</cp:coreProperties>
</file>